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73" r:id="rId8"/>
    <p:sldId id="274" r:id="rId9"/>
    <p:sldId id="265" r:id="rId10"/>
    <p:sldId id="263" r:id="rId11"/>
    <p:sldId id="264" r:id="rId12"/>
    <p:sldId id="267" r:id="rId13"/>
    <p:sldId id="270" r:id="rId14"/>
    <p:sldId id="268" r:id="rId15"/>
    <p:sldId id="269" r:id="rId16"/>
    <p:sldId id="271" r:id="rId17"/>
    <p:sldId id="272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BCF76-BFCB-41EE-88CF-681F4E5575B8}" v="621" dt="2022-09-30T07:48:25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providerId="Windows Live" clId="Web-{8633A57A-AAE9-41E8-8DD8-652A4F3B9FA3}"/>
    <pc:docChg chg="addSld delSld modSld sldOrd">
      <pc:chgData name="Utilisateur invité" userId="" providerId="Windows Live" clId="Web-{8633A57A-AAE9-41E8-8DD8-652A4F3B9FA3}" dt="2022-09-29T15:37:33.338" v="513"/>
      <pc:docMkLst>
        <pc:docMk/>
      </pc:docMkLst>
      <pc:sldChg chg="modSp">
        <pc:chgData name="Utilisateur invité" userId="" providerId="Windows Live" clId="Web-{8633A57A-AAE9-41E8-8DD8-652A4F3B9FA3}" dt="2022-09-29T15:06:20.166" v="28" actId="20577"/>
        <pc:sldMkLst>
          <pc:docMk/>
          <pc:sldMk cId="2947757997" sldId="261"/>
        </pc:sldMkLst>
        <pc:spChg chg="mod">
          <ac:chgData name="Utilisateur invité" userId="" providerId="Windows Live" clId="Web-{8633A57A-AAE9-41E8-8DD8-652A4F3B9FA3}" dt="2022-09-29T15:05:20.302" v="0" actId="20577"/>
          <ac:spMkLst>
            <pc:docMk/>
            <pc:sldMk cId="2947757997" sldId="261"/>
            <ac:spMk id="2" creationId="{2CDCA5DE-74AA-082E-5C01-8FED5F89E7F1}"/>
          </ac:spMkLst>
        </pc:spChg>
        <pc:spChg chg="mod">
          <ac:chgData name="Utilisateur invité" userId="" providerId="Windows Live" clId="Web-{8633A57A-AAE9-41E8-8DD8-652A4F3B9FA3}" dt="2022-09-29T15:06:20.166" v="28" actId="20577"/>
          <ac:spMkLst>
            <pc:docMk/>
            <pc:sldMk cId="2947757997" sldId="261"/>
            <ac:spMk id="3" creationId="{46A7A3C0-6C60-740D-C1DD-C9117A530769}"/>
          </ac:spMkLst>
        </pc:spChg>
      </pc:sldChg>
      <pc:sldChg chg="modSp new">
        <pc:chgData name="Utilisateur invité" userId="" providerId="Windows Live" clId="Web-{8633A57A-AAE9-41E8-8DD8-652A4F3B9FA3}" dt="2022-09-29T15:13:28.491" v="149" actId="20577"/>
        <pc:sldMkLst>
          <pc:docMk/>
          <pc:sldMk cId="2197361163" sldId="265"/>
        </pc:sldMkLst>
        <pc:spChg chg="mod">
          <ac:chgData name="Utilisateur invité" userId="" providerId="Windows Live" clId="Web-{8633A57A-AAE9-41E8-8DD8-652A4F3B9FA3}" dt="2022-09-29T15:09:27.444" v="43" actId="20577"/>
          <ac:spMkLst>
            <pc:docMk/>
            <pc:sldMk cId="2197361163" sldId="265"/>
            <ac:spMk id="2" creationId="{6CF852E2-6740-09B8-6658-60AF36DABD92}"/>
          </ac:spMkLst>
        </pc:spChg>
        <pc:spChg chg="mod">
          <ac:chgData name="Utilisateur invité" userId="" providerId="Windows Live" clId="Web-{8633A57A-AAE9-41E8-8DD8-652A4F3B9FA3}" dt="2022-09-29T15:13:28.491" v="149" actId="20577"/>
          <ac:spMkLst>
            <pc:docMk/>
            <pc:sldMk cId="2197361163" sldId="265"/>
            <ac:spMk id="3" creationId="{8815C65E-4EEF-8F92-ABAB-6CB4CD764CE0}"/>
          </ac:spMkLst>
        </pc:spChg>
      </pc:sldChg>
      <pc:sldChg chg="modSp new">
        <pc:chgData name="Utilisateur invité" userId="" providerId="Windows Live" clId="Web-{8633A57A-AAE9-41E8-8DD8-652A4F3B9FA3}" dt="2022-09-29T15:15:44.063" v="219" actId="20577"/>
        <pc:sldMkLst>
          <pc:docMk/>
          <pc:sldMk cId="2490039332" sldId="268"/>
        </pc:sldMkLst>
        <pc:spChg chg="mod">
          <ac:chgData name="Utilisateur invité" userId="" providerId="Windows Live" clId="Web-{8633A57A-AAE9-41E8-8DD8-652A4F3B9FA3}" dt="2022-09-29T15:14:03.822" v="162" actId="20577"/>
          <ac:spMkLst>
            <pc:docMk/>
            <pc:sldMk cId="2490039332" sldId="268"/>
            <ac:spMk id="2" creationId="{231AD880-6611-F994-99AA-0E56FF72DE38}"/>
          </ac:spMkLst>
        </pc:spChg>
        <pc:spChg chg="mod">
          <ac:chgData name="Utilisateur invité" userId="" providerId="Windows Live" clId="Web-{8633A57A-AAE9-41E8-8DD8-652A4F3B9FA3}" dt="2022-09-29T15:15:44.063" v="219" actId="20577"/>
          <ac:spMkLst>
            <pc:docMk/>
            <pc:sldMk cId="2490039332" sldId="268"/>
            <ac:spMk id="3" creationId="{1E642565-8BB2-3E95-6958-8E1A9F843AD6}"/>
          </ac:spMkLst>
        </pc:spChg>
      </pc:sldChg>
      <pc:sldChg chg="modSp new">
        <pc:chgData name="Utilisateur invité" userId="" providerId="Windows Live" clId="Web-{8633A57A-AAE9-41E8-8DD8-652A4F3B9FA3}" dt="2022-09-29T15:18:20.839" v="333" actId="20577"/>
        <pc:sldMkLst>
          <pc:docMk/>
          <pc:sldMk cId="3162524852" sldId="269"/>
        </pc:sldMkLst>
        <pc:spChg chg="mod">
          <ac:chgData name="Utilisateur invité" userId="" providerId="Windows Live" clId="Web-{8633A57A-AAE9-41E8-8DD8-652A4F3B9FA3}" dt="2022-09-29T15:15:50.438" v="230" actId="20577"/>
          <ac:spMkLst>
            <pc:docMk/>
            <pc:sldMk cId="3162524852" sldId="269"/>
            <ac:spMk id="2" creationId="{4CDCBE19-ACDC-646F-45AF-E49E6726F16A}"/>
          </ac:spMkLst>
        </pc:spChg>
        <pc:spChg chg="mod">
          <ac:chgData name="Utilisateur invité" userId="" providerId="Windows Live" clId="Web-{8633A57A-AAE9-41E8-8DD8-652A4F3B9FA3}" dt="2022-09-29T15:18:20.839" v="333" actId="20577"/>
          <ac:spMkLst>
            <pc:docMk/>
            <pc:sldMk cId="3162524852" sldId="269"/>
            <ac:spMk id="3" creationId="{ECC156DE-1F0A-B703-5D9C-D91345EFEA32}"/>
          </ac:spMkLst>
        </pc:spChg>
      </pc:sldChg>
      <pc:sldChg chg="modSp new">
        <pc:chgData name="Utilisateur invité" userId="" providerId="Windows Live" clId="Web-{8633A57A-AAE9-41E8-8DD8-652A4F3B9FA3}" dt="2022-09-29T15:21:39.149" v="405" actId="20577"/>
        <pc:sldMkLst>
          <pc:docMk/>
          <pc:sldMk cId="2417386503" sldId="271"/>
        </pc:sldMkLst>
        <pc:spChg chg="mod">
          <ac:chgData name="Utilisateur invité" userId="" providerId="Windows Live" clId="Web-{8633A57A-AAE9-41E8-8DD8-652A4F3B9FA3}" dt="2022-09-29T15:18:35.856" v="349" actId="20577"/>
          <ac:spMkLst>
            <pc:docMk/>
            <pc:sldMk cId="2417386503" sldId="271"/>
            <ac:spMk id="2" creationId="{E570379F-02A5-FDD6-4533-5A99B4454843}"/>
          </ac:spMkLst>
        </pc:spChg>
        <pc:spChg chg="mod">
          <ac:chgData name="Utilisateur invité" userId="" providerId="Windows Live" clId="Web-{8633A57A-AAE9-41E8-8DD8-652A4F3B9FA3}" dt="2022-09-29T15:21:39.149" v="405" actId="20577"/>
          <ac:spMkLst>
            <pc:docMk/>
            <pc:sldMk cId="2417386503" sldId="271"/>
            <ac:spMk id="3" creationId="{04E6D5E2-75D2-AB6E-A58E-76B8BCC894DE}"/>
          </ac:spMkLst>
        </pc:spChg>
      </pc:sldChg>
      <pc:sldChg chg="modSp new">
        <pc:chgData name="Utilisateur invité" userId="" providerId="Windows Live" clId="Web-{8633A57A-AAE9-41E8-8DD8-652A4F3B9FA3}" dt="2022-09-29T15:27:43.955" v="501" actId="20577"/>
        <pc:sldMkLst>
          <pc:docMk/>
          <pc:sldMk cId="287931828" sldId="272"/>
        </pc:sldMkLst>
        <pc:spChg chg="mod">
          <ac:chgData name="Utilisateur invité" userId="" providerId="Windows Live" clId="Web-{8633A57A-AAE9-41E8-8DD8-652A4F3B9FA3}" dt="2022-09-29T15:21:46.290" v="413" actId="20577"/>
          <ac:spMkLst>
            <pc:docMk/>
            <pc:sldMk cId="287931828" sldId="272"/>
            <ac:spMk id="2" creationId="{A3282092-F6EA-44CA-EBFE-0849FBBF1094}"/>
          </ac:spMkLst>
        </pc:spChg>
        <pc:spChg chg="mod">
          <ac:chgData name="Utilisateur invité" userId="" providerId="Windows Live" clId="Web-{8633A57A-AAE9-41E8-8DD8-652A4F3B9FA3}" dt="2022-09-29T15:27:43.955" v="501" actId="20577"/>
          <ac:spMkLst>
            <pc:docMk/>
            <pc:sldMk cId="287931828" sldId="272"/>
            <ac:spMk id="3" creationId="{29E149C5-E364-17B9-C5D1-D308AB2676AD}"/>
          </ac:spMkLst>
        </pc:spChg>
      </pc:sldChg>
      <pc:sldChg chg="addSp delSp modSp new mod setBg">
        <pc:chgData name="Utilisateur invité" userId="" providerId="Windows Live" clId="Web-{8633A57A-AAE9-41E8-8DD8-652A4F3B9FA3}" dt="2022-09-29T15:28:50.616" v="506"/>
        <pc:sldMkLst>
          <pc:docMk/>
          <pc:sldMk cId="3048616279" sldId="273"/>
        </pc:sldMkLst>
        <pc:spChg chg="del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2" creationId="{C1CCFA2B-CB4F-752D-5600-C22B6037C32A}"/>
          </ac:spMkLst>
        </pc:spChg>
        <pc:spChg chg="del">
          <ac:chgData name="Utilisateur invité" userId="" providerId="Windows Live" clId="Web-{8633A57A-AAE9-41E8-8DD8-652A4F3B9FA3}" dt="2022-09-29T15:28:40.146" v="505"/>
          <ac:spMkLst>
            <pc:docMk/>
            <pc:sldMk cId="3048616279" sldId="273"/>
            <ac:spMk id="3" creationId="{67AEDA06-63E0-031E-5722-8FEF11277AEB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9" creationId="{0BABF38A-8A0D-492E-BD20-6CF4D46B50BD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13" creationId="{37FDDF72-DE39-4F99-A3C1-DD9D7815D7DB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15" creationId="{5E4ECE80-3AD1-450C-B62A-98788F193948}"/>
          </ac:spMkLst>
        </pc:spChg>
        <pc:picChg chg="add mod ord">
          <ac:chgData name="Utilisateur invité" userId="" providerId="Windows Live" clId="Web-{8633A57A-AAE9-41E8-8DD8-652A4F3B9FA3}" dt="2022-09-29T15:28:50.616" v="506"/>
          <ac:picMkLst>
            <pc:docMk/>
            <pc:sldMk cId="3048616279" sldId="273"/>
            <ac:picMk id="4" creationId="{DA63DE3C-E8DF-C219-033A-3C3D9B57FF45}"/>
          </ac:picMkLst>
        </pc:picChg>
        <pc:picChg chg="add">
          <ac:chgData name="Utilisateur invité" userId="" providerId="Windows Live" clId="Web-{8633A57A-AAE9-41E8-8DD8-652A4F3B9FA3}" dt="2022-09-29T15:28:50.616" v="506"/>
          <ac:picMkLst>
            <pc:docMk/>
            <pc:sldMk cId="3048616279" sldId="273"/>
            <ac:picMk id="11" creationId="{BC526B7A-4801-4FD1-95C8-03AF22629E87}"/>
          </ac:picMkLst>
        </pc:picChg>
      </pc:sldChg>
      <pc:sldChg chg="new del">
        <pc:chgData name="Utilisateur invité" userId="" providerId="Windows Live" clId="Web-{8633A57A-AAE9-41E8-8DD8-652A4F3B9FA3}" dt="2022-09-29T15:27:51.533" v="503"/>
        <pc:sldMkLst>
          <pc:docMk/>
          <pc:sldMk cId="3914591513" sldId="273"/>
        </pc:sldMkLst>
      </pc:sldChg>
      <pc:sldChg chg="addSp delSp modSp new mod ord setBg">
        <pc:chgData name="Utilisateur invité" userId="" providerId="Windows Live" clId="Web-{8633A57A-AAE9-41E8-8DD8-652A4F3B9FA3}" dt="2022-09-29T15:29:13.086" v="511"/>
        <pc:sldMkLst>
          <pc:docMk/>
          <pc:sldMk cId="3200652682" sldId="274"/>
        </pc:sldMkLst>
        <pc:spChg chg="del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2" creationId="{D48D4BAB-2882-43DF-234D-118259D2AF4E}"/>
          </ac:spMkLst>
        </pc:spChg>
        <pc:spChg chg="del">
          <ac:chgData name="Utilisateur invité" userId="" providerId="Windows Live" clId="Web-{8633A57A-AAE9-41E8-8DD8-652A4F3B9FA3}" dt="2022-09-29T15:29:03.116" v="508"/>
          <ac:spMkLst>
            <pc:docMk/>
            <pc:sldMk cId="3200652682" sldId="274"/>
            <ac:spMk id="3" creationId="{50F76640-0C60-675E-E6C9-505F45386C76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9" creationId="{0BABF38A-8A0D-492E-BD20-6CF4D46B50BD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13" creationId="{37FDDF72-DE39-4F99-A3C1-DD9D7815D7DB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15" creationId="{5E4ECE80-3AD1-450C-B62A-98788F193948}"/>
          </ac:spMkLst>
        </pc:spChg>
        <pc:picChg chg="add mod ord">
          <ac:chgData name="Utilisateur invité" userId="" providerId="Windows Live" clId="Web-{8633A57A-AAE9-41E8-8DD8-652A4F3B9FA3}" dt="2022-09-29T15:29:05.210" v="509"/>
          <ac:picMkLst>
            <pc:docMk/>
            <pc:sldMk cId="3200652682" sldId="274"/>
            <ac:picMk id="4" creationId="{F069588A-DA8D-E908-904E-90073496CE9E}"/>
          </ac:picMkLst>
        </pc:picChg>
        <pc:picChg chg="add">
          <ac:chgData name="Utilisateur invité" userId="" providerId="Windows Live" clId="Web-{8633A57A-AAE9-41E8-8DD8-652A4F3B9FA3}" dt="2022-09-29T15:29:05.210" v="509"/>
          <ac:picMkLst>
            <pc:docMk/>
            <pc:sldMk cId="3200652682" sldId="274"/>
            <ac:picMk id="11" creationId="{BC526B7A-4801-4FD1-95C8-03AF22629E87}"/>
          </ac:picMkLst>
        </pc:picChg>
      </pc:sldChg>
      <pc:sldChg chg="new del">
        <pc:chgData name="Utilisateur invité" userId="" providerId="Windows Live" clId="Web-{8633A57A-AAE9-41E8-8DD8-652A4F3B9FA3}" dt="2022-09-29T15:37:33.338" v="513"/>
        <pc:sldMkLst>
          <pc:docMk/>
          <pc:sldMk cId="2049604962" sldId="275"/>
        </pc:sldMkLst>
      </pc:sldChg>
    </pc:docChg>
  </pc:docChgLst>
  <pc:docChgLst>
    <pc:chgData name="valentin lamine" userId="425d26859fa2f4c4" providerId="LiveId" clId="{05ABCF76-BFCB-41EE-88CF-681F4E5575B8}"/>
    <pc:docChg chg="undo custSel addSld delSld modSld addMainMaster delMainMaster">
      <pc:chgData name="valentin lamine" userId="425d26859fa2f4c4" providerId="LiveId" clId="{05ABCF76-BFCB-41EE-88CF-681F4E5575B8}" dt="2022-10-01T09:18:29.137" v="1366" actId="1076"/>
      <pc:docMkLst>
        <pc:docMk/>
      </pc:docMkLst>
      <pc:sldChg chg="addSp delSp modSp mod modMedia setBg modClrScheme addAnim delAnim modAnim setClrOvrMap chgLayout">
        <pc:chgData name="valentin lamine" userId="425d26859fa2f4c4" providerId="LiveId" clId="{05ABCF76-BFCB-41EE-88CF-681F4E5575B8}" dt="2022-09-30T07:48:25.954" v="1360" actId="20577"/>
        <pc:sldMkLst>
          <pc:docMk/>
          <pc:sldMk cId="1233684668" sldId="256"/>
        </pc:sldMkLst>
        <pc:spChg chg="mo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2" creationId="{0F633DC3-ED82-460A-369C-CF21344BE5CC}"/>
          </ac:spMkLst>
        </pc:spChg>
        <pc:spChg chg="mod">
          <ac:chgData name="valentin lamine" userId="425d26859fa2f4c4" providerId="LiveId" clId="{05ABCF76-BFCB-41EE-88CF-681F4E5575B8}" dt="2022-09-30T07:48:25.954" v="1360" actId="20577"/>
          <ac:spMkLst>
            <pc:docMk/>
            <pc:sldMk cId="1233684668" sldId="256"/>
            <ac:spMk id="3" creationId="{2F81D94D-DBB5-4931-B05D-866DD13F5CFD}"/>
          </ac:spMkLst>
        </pc:spChg>
        <pc:spChg chg="add del">
          <ac:chgData name="valentin lamine" userId="425d26859fa2f4c4" providerId="LiveId" clId="{05ABCF76-BFCB-41EE-88CF-681F4E5575B8}" dt="2022-09-29T13:16:08.994" v="39" actId="26606"/>
          <ac:spMkLst>
            <pc:docMk/>
            <pc:sldMk cId="1233684668" sldId="256"/>
            <ac:spMk id="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8.994" v="39" actId="26606"/>
          <ac:spMkLst>
            <pc:docMk/>
            <pc:sldMk cId="1233684668" sldId="256"/>
            <ac:spMk id="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4:01.973" v="3" actId="26606"/>
          <ac:spMkLst>
            <pc:docMk/>
            <pc:sldMk cId="1233684668" sldId="256"/>
            <ac:spMk id="9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4:01.973" v="3" actId="26606"/>
          <ac:spMkLst>
            <pc:docMk/>
            <pc:sldMk cId="1233684668" sldId="256"/>
            <ac:spMk id="11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5" creationId="{3FBAD350-5664-4811-A208-657FB882D350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1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7" creationId="{3F672E71-4896-412C-9C70-888CBA0C2F28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9" creationId="{24FAD405-B1A3-4548-AF6F-946AAC4D32B2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20" creationId="{508BEF50-7B1E-49A4-BC19-5F4F1D755E64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21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2" creationId="{AD35AE2F-5E3A-49D9-8DE1-8A333BA4088E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4" creationId="{04D8AD8F-EF7F-481F-B99A-B8513897050A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5" creationId="{79EB4626-023C-436D-9F57-9EB46080909D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26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4:53.698" v="15" actId="26606"/>
          <ac:spMkLst>
            <pc:docMk/>
            <pc:sldMk cId="1233684668" sldId="256"/>
            <ac:spMk id="27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4:53.698" v="15" actId="26606"/>
          <ac:spMkLst>
            <pc:docMk/>
            <pc:sldMk cId="1233684668" sldId="256"/>
            <ac:spMk id="28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5:58.546" v="26" actId="26606"/>
          <ac:spMkLst>
            <pc:docMk/>
            <pc:sldMk cId="1233684668" sldId="256"/>
            <ac:spMk id="31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5:58.546" v="26" actId="26606"/>
          <ac:spMkLst>
            <pc:docMk/>
            <pc:sldMk cId="1233684668" sldId="256"/>
            <ac:spMk id="32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3" creationId="{4AA13AD3-0A4F-475A-BEBB-DEEFF5C096C3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5" creationId="{52F9B1C2-7D20-4F91-A660-197C98B9A3B1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6" creationId="{A89C4E6E-ECA4-40E5-A54E-13E92B678E8C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1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2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3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5:59.834" v="30" actId="26606"/>
          <ac:spMkLst>
            <pc:docMk/>
            <pc:sldMk cId="1233684668" sldId="256"/>
            <ac:spMk id="4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5:59.834" v="30" actId="26606"/>
          <ac:spMkLst>
            <pc:docMk/>
            <pc:sldMk cId="1233684668" sldId="256"/>
            <ac:spMk id="4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1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2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3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6:03.716" v="34" actId="26606"/>
          <ac:spMkLst>
            <pc:docMk/>
            <pc:sldMk cId="1233684668" sldId="256"/>
            <ac:spMk id="5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3.716" v="34" actId="26606"/>
          <ac:spMkLst>
            <pc:docMk/>
            <pc:sldMk cId="1233684668" sldId="256"/>
            <ac:spMk id="5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6:07.113" v="36" actId="26606"/>
          <ac:spMkLst>
            <pc:docMk/>
            <pc:sldMk cId="1233684668" sldId="256"/>
            <ac:spMk id="61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3:16:07.113" v="36" actId="26606"/>
          <ac:spMkLst>
            <pc:docMk/>
            <pc:sldMk cId="1233684668" sldId="256"/>
            <ac:spMk id="62" creationId="{5E4ECE80-3AD1-450C-B62A-98788F193948}"/>
          </ac:spMkLst>
        </pc:spChg>
        <pc:spChg chg="add del">
          <ac:chgData name="valentin lamine" userId="425d26859fa2f4c4" providerId="LiveId" clId="{05ABCF76-BFCB-41EE-88CF-681F4E5575B8}" dt="2022-09-29T13:16:08.976" v="38" actId="26606"/>
          <ac:spMkLst>
            <pc:docMk/>
            <pc:sldMk cId="1233684668" sldId="256"/>
            <ac:spMk id="67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8.976" v="38" actId="26606"/>
          <ac:spMkLst>
            <pc:docMk/>
            <pc:sldMk cId="1233684668" sldId="256"/>
            <ac:spMk id="68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73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74" creationId="{5E4ECE80-3AD1-450C-B62A-98788F193948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4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6" creationId="{F23DAFF7-4C98-4E0E-8986-198D54B6C1F0}"/>
          </ac:spMkLst>
        </pc:spChg>
        <pc:grpChg chg="add del">
          <ac:chgData name="valentin lamine" userId="425d26859fa2f4c4" providerId="LiveId" clId="{05ABCF76-BFCB-41EE-88CF-681F4E5575B8}" dt="2022-09-29T13:16:08.994" v="39" actId="26606"/>
          <ac:grpSpMkLst>
            <pc:docMk/>
            <pc:sldMk cId="1233684668" sldId="256"/>
            <ac:grpSpMk id="8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4:01.973" v="3" actId="26606"/>
          <ac:grpSpMkLst>
            <pc:docMk/>
            <pc:sldMk cId="1233684668" sldId="256"/>
            <ac:grpSpMk id="13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4:53.698" v="15" actId="26606"/>
          <ac:grpSpMkLst>
            <pc:docMk/>
            <pc:sldMk cId="1233684668" sldId="256"/>
            <ac:grpSpMk id="30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5:58.546" v="26" actId="26606"/>
          <ac:grpSpMkLst>
            <pc:docMk/>
            <pc:sldMk cId="1233684668" sldId="256"/>
            <ac:grpSpMk id="3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5:59.834" v="30" actId="26606"/>
          <ac:grpSpMkLst>
            <pc:docMk/>
            <pc:sldMk cId="1233684668" sldId="256"/>
            <ac:grpSpMk id="4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6:03.716" v="34" actId="26606"/>
          <ac:grpSpMkLst>
            <pc:docMk/>
            <pc:sldMk cId="1233684668" sldId="256"/>
            <ac:grpSpMk id="5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6:07.113" v="36" actId="26606"/>
          <ac:grpSpMkLst>
            <pc:docMk/>
            <pc:sldMk cId="1233684668" sldId="256"/>
            <ac:grpSpMk id="63" creationId="{B9632603-447F-4389-863D-9820DB9915A2}"/>
          </ac:grpSpMkLst>
        </pc:grpChg>
        <pc:grpChg chg="add del">
          <ac:chgData name="valentin lamine" userId="425d26859fa2f4c4" providerId="LiveId" clId="{05ABCF76-BFCB-41EE-88CF-681F4E5575B8}" dt="2022-09-29T13:16:08.976" v="38" actId="26606"/>
          <ac:grpSpMkLst>
            <pc:docMk/>
            <pc:sldMk cId="1233684668" sldId="256"/>
            <ac:grpSpMk id="69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4:30:58.498" v="218" actId="26606"/>
          <ac:grpSpMkLst>
            <pc:docMk/>
            <pc:sldMk cId="1233684668" sldId="256"/>
            <ac:grpSpMk id="75" creationId="{B9632603-447F-4389-863D-9820DB9915A2}"/>
          </ac:grpSpMkLst>
        </pc:grpChg>
        <pc:picChg chg="add del">
          <ac:chgData name="valentin lamine" userId="425d26859fa2f4c4" providerId="LiveId" clId="{05ABCF76-BFCB-41EE-88CF-681F4E5575B8}" dt="2022-09-29T13:14:01.973" v="3" actId="26606"/>
          <ac:picMkLst>
            <pc:docMk/>
            <pc:sldMk cId="1233684668" sldId="256"/>
            <ac:picMk id="4" creationId="{F25ED0E8-72CC-C10F-38AE-84C8D554BA90}"/>
          </ac:picMkLst>
        </pc:picChg>
        <pc:picChg chg="add mod">
          <ac:chgData name="valentin lamine" userId="425d26859fa2f4c4" providerId="LiveId" clId="{05ABCF76-BFCB-41EE-88CF-681F4E5575B8}" dt="2022-09-29T14:30:58.498" v="218" actId="26606"/>
          <ac:picMkLst>
            <pc:docMk/>
            <pc:sldMk cId="1233684668" sldId="256"/>
            <ac:picMk id="7" creationId="{F25ED0E8-72CC-C10F-38AE-84C8D554BA90}"/>
          </ac:picMkLst>
        </pc:picChg>
        <pc:picChg chg="add del mod">
          <ac:chgData name="valentin lamine" userId="425d26859fa2f4c4" providerId="LiveId" clId="{05ABCF76-BFCB-41EE-88CF-681F4E5575B8}" dt="2022-09-29T13:14:13.958" v="7" actId="26606"/>
          <ac:picMkLst>
            <pc:docMk/>
            <pc:sldMk cId="1233684668" sldId="256"/>
            <ac:picMk id="18" creationId="{E3907330-9ACC-529F-7FD9-BBC509412D56}"/>
          </ac:picMkLst>
        </pc:picChg>
        <pc:picChg chg="add del">
          <ac:chgData name="valentin lamine" userId="425d26859fa2f4c4" providerId="LiveId" clId="{05ABCF76-BFCB-41EE-88CF-681F4E5575B8}" dt="2022-09-29T13:14:14.954" v="11" actId="26606"/>
          <ac:picMkLst>
            <pc:docMk/>
            <pc:sldMk cId="1233684668" sldId="256"/>
            <ac:picMk id="23" creationId="{E66B828D-6E8A-9B39-4E53-0A902046B6EF}"/>
          </ac:picMkLst>
        </pc:picChg>
        <pc:picChg chg="add del">
          <ac:chgData name="valentin lamine" userId="425d26859fa2f4c4" providerId="LiveId" clId="{05ABCF76-BFCB-41EE-88CF-681F4E5575B8}" dt="2022-09-29T13:14:53.698" v="15" actId="26606"/>
          <ac:picMkLst>
            <pc:docMk/>
            <pc:sldMk cId="1233684668" sldId="256"/>
            <ac:picMk id="29" creationId="{F25ED0E8-72CC-C10F-38AE-84C8D554BA90}"/>
          </ac:picMkLst>
        </pc:picChg>
        <pc:picChg chg="add del">
          <ac:chgData name="valentin lamine" userId="425d26859fa2f4c4" providerId="LiveId" clId="{05ABCF76-BFCB-41EE-88CF-681F4E5575B8}" dt="2022-09-29T13:15:01.276" v="19" actId="26606"/>
          <ac:picMkLst>
            <pc:docMk/>
            <pc:sldMk cId="1233684668" sldId="256"/>
            <ac:picMk id="34" creationId="{9F681910-58FF-7065-CC05-CA7CF4E2B683}"/>
          </ac:picMkLst>
        </pc:picChg>
      </pc:sldChg>
      <pc:sldChg chg="addSp delSp modSp new mod setBg">
        <pc:chgData name="valentin lamine" userId="425d26859fa2f4c4" providerId="LiveId" clId="{05ABCF76-BFCB-41EE-88CF-681F4E5575B8}" dt="2022-09-29T15:23:34.811" v="1238"/>
        <pc:sldMkLst>
          <pc:docMk/>
          <pc:sldMk cId="1216227473" sldId="257"/>
        </pc:sldMkLst>
        <pc:spChg chg="mod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2" creationId="{0422E339-4923-1223-C475-17996FC126A9}"/>
          </ac:spMkLst>
        </pc:spChg>
        <pc:spChg chg="add del mod">
          <ac:chgData name="valentin lamine" userId="425d26859fa2f4c4" providerId="LiveId" clId="{05ABCF76-BFCB-41EE-88CF-681F4E5575B8}" dt="2022-09-29T14:27:53.570" v="151" actId="26606"/>
          <ac:spMkLst>
            <pc:docMk/>
            <pc:sldMk cId="1216227473" sldId="257"/>
            <ac:spMk id="3" creationId="{E068654B-D13C-CF2C-7E04-9E9E86B8D41E}"/>
          </ac:spMkLst>
        </pc:spChg>
        <pc:spChg chg="add del">
          <ac:chgData name="valentin lamine" userId="425d26859fa2f4c4" providerId="LiveId" clId="{05ABCF76-BFCB-41EE-88CF-681F4E5575B8}" dt="2022-09-29T14:27:53.549" v="150" actId="26606"/>
          <ac:spMkLst>
            <pc:docMk/>
            <pc:sldMk cId="1216227473" sldId="257"/>
            <ac:spMk id="9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4:27:53.549" v="150" actId="26606"/>
          <ac:spMkLst>
            <pc:docMk/>
            <pc:sldMk cId="1216227473" sldId="257"/>
            <ac:spMk id="11" creationId="{D2D5C7C5-9C27-4A61-9F57-1857D45320FD}"/>
          </ac:spMkLst>
        </pc:spChg>
        <pc:spChg chg="add del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17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18" creationId="{D2D5C7C5-9C27-4A61-9F57-1857D45320FD}"/>
          </ac:spMkLst>
        </pc:spChg>
        <pc:spChg chg="add del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25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27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36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38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4:27:53.549" v="150" actId="26606"/>
          <ac:grpSpMkLst>
            <pc:docMk/>
            <pc:sldMk cId="1216227473" sldId="257"/>
            <ac:grpSpMk id="13" creationId="{BBDA1F5A-F3A8-40DA-ADE6-E0B4D99C853D}"/>
          </ac:grpSpMkLst>
        </pc:grpChg>
        <pc:grpChg chg="add del">
          <ac:chgData name="valentin lamine" userId="425d26859fa2f4c4" providerId="LiveId" clId="{05ABCF76-BFCB-41EE-88CF-681F4E5575B8}" dt="2022-09-29T14:31:31.538" v="219" actId="26606"/>
          <ac:grpSpMkLst>
            <pc:docMk/>
            <pc:sldMk cId="1216227473" sldId="257"/>
            <ac:grpSpMk id="19" creationId="{12B335A1-0110-4D6F-BC0E-DCDCB432032B}"/>
          </ac:grpSpMkLst>
        </pc:grpChg>
        <pc:grpChg chg="add del">
          <ac:chgData name="valentin lamine" userId="425d26859fa2f4c4" providerId="LiveId" clId="{05ABCF76-BFCB-41EE-88CF-681F4E5575B8}" dt="2022-09-29T15:23:15.545" v="1235" actId="26606"/>
          <ac:grpSpMkLst>
            <pc:docMk/>
            <pc:sldMk cId="1216227473" sldId="257"/>
            <ac:grpSpMk id="29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23:15.545" v="1235" actId="26606"/>
          <ac:grpSpMkLst>
            <pc:docMk/>
            <pc:sldMk cId="1216227473" sldId="257"/>
            <ac:grpSpMk id="40" creationId="{7AB7BDB5-BE0D-446B-AA57-16A1D859E52B}"/>
          </ac:grpSpMkLst>
        </pc:grpChg>
        <pc:graphicFrameChg chg="add del">
          <ac:chgData name="valentin lamine" userId="425d26859fa2f4c4" providerId="LiveId" clId="{05ABCF76-BFCB-41EE-88CF-681F4E5575B8}" dt="2022-09-29T14:27:53.549" v="150" actId="26606"/>
          <ac:graphicFrameMkLst>
            <pc:docMk/>
            <pc:sldMk cId="1216227473" sldId="257"/>
            <ac:graphicFrameMk id="5" creationId="{912047EE-FA5F-FE93-F400-62934D9FAA8E}"/>
          </ac:graphicFrameMkLst>
        </pc:graphicFrameChg>
        <pc:graphicFrameChg chg="add mod modGraphic">
          <ac:chgData name="valentin lamine" userId="425d26859fa2f4c4" providerId="LiveId" clId="{05ABCF76-BFCB-41EE-88CF-681F4E5575B8}" dt="2022-09-29T15:23:21.548" v="1236" actId="12100"/>
          <ac:graphicFrameMkLst>
            <pc:docMk/>
            <pc:sldMk cId="1216227473" sldId="257"/>
            <ac:graphicFrameMk id="20" creationId="{9A17F94E-1590-5F95-A59D-983C098CEBD7}"/>
          </ac:graphicFrameMkLst>
        </pc:graphicFrameChg>
        <pc:picChg chg="mod">
          <ac:chgData name="valentin lamine" userId="425d26859fa2f4c4" providerId="LiveId" clId="{05ABCF76-BFCB-41EE-88CF-681F4E5575B8}" dt="2022-09-29T15:12:22.537" v="1060"/>
          <ac:picMkLst>
            <pc:docMk/>
            <pc:sldMk cId="1216227473" sldId="257"/>
            <ac:picMk id="30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2:17.640" v="1059"/>
          <ac:picMkLst>
            <pc:docMk/>
            <pc:sldMk cId="1216227473" sldId="257"/>
            <ac:picMk id="31" creationId="{0E9000E1-E55C-4724-B0E8-CC588826F51A}"/>
          </ac:picMkLst>
        </pc:picChg>
        <pc:picChg chg="mod">
          <ac:chgData name="valentin lamine" userId="425d26859fa2f4c4" providerId="LiveId" clId="{05ABCF76-BFCB-41EE-88CF-681F4E5575B8}" dt="2022-09-29T15:23:34.811" v="1238"/>
          <ac:picMkLst>
            <pc:docMk/>
            <pc:sldMk cId="1216227473" sldId="257"/>
            <ac:picMk id="41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3:31.467" v="1237"/>
          <ac:picMkLst>
            <pc:docMk/>
            <pc:sldMk cId="1216227473" sldId="257"/>
            <ac:picMk id="42" creationId="{0E9000E1-E55C-4724-B0E8-CC588826F51A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2:34.364" v="1062"/>
        <pc:sldMkLst>
          <pc:docMk/>
          <pc:sldMk cId="1426570129" sldId="258"/>
        </pc:sldMkLst>
        <pc:spChg chg="mo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2" creationId="{C61A25B0-972C-DA4E-7A10-54B887BD73D7}"/>
          </ac:spMkLst>
        </pc:spChg>
        <pc:spChg chg="del mod">
          <ac:chgData name="valentin lamine" userId="425d26859fa2f4c4" providerId="LiveId" clId="{05ABCF76-BFCB-41EE-88CF-681F4E5575B8}" dt="2022-09-29T14:55:22.384" v="726" actId="26606"/>
          <ac:spMkLst>
            <pc:docMk/>
            <pc:sldMk cId="1426570129" sldId="258"/>
            <ac:spMk id="3" creationId="{FFF9AE38-987A-CCDC-112D-D2A4DEC31A8F}"/>
          </ac:spMkLst>
        </pc:spChg>
        <pc:spChg chg="add del">
          <ac:chgData name="valentin lamine" userId="425d26859fa2f4c4" providerId="LiveId" clId="{05ABCF76-BFCB-41EE-88CF-681F4E5575B8}" dt="2022-09-29T14:55:31.130" v="727" actId="26606"/>
          <ac:spMkLst>
            <pc:docMk/>
            <pc:sldMk cId="1426570129" sldId="258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31.130" v="727" actId="26606"/>
          <ac:spMkLst>
            <pc:docMk/>
            <pc:sldMk cId="1426570129" sldId="258"/>
            <ac:spMk id="11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4:55:40.714" v="728" actId="26606"/>
          <ac:spMkLst>
            <pc:docMk/>
            <pc:sldMk cId="1426570129" sldId="258"/>
            <ac:spMk id="20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40.714" v="728" actId="26606"/>
          <ac:spMkLst>
            <pc:docMk/>
            <pc:sldMk cId="1426570129" sldId="258"/>
            <ac:spMk id="22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31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33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42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44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4:55:31.130" v="727" actId="26606"/>
          <ac:grpSpMkLst>
            <pc:docMk/>
            <pc:sldMk cId="1426570129" sldId="258"/>
            <ac:grpSpMk id="13" creationId="{7AB7BDB5-BE0D-446B-AA57-16A1D859E52B}"/>
          </ac:grpSpMkLst>
        </pc:grpChg>
        <pc:grpChg chg="add del">
          <ac:chgData name="valentin lamine" userId="425d26859fa2f4c4" providerId="LiveId" clId="{05ABCF76-BFCB-41EE-88CF-681F4E5575B8}" dt="2022-09-29T14:55:40.714" v="728" actId="26606"/>
          <ac:grpSpMkLst>
            <pc:docMk/>
            <pc:sldMk cId="1426570129" sldId="258"/>
            <ac:grpSpMk id="24" creationId="{191D96BF-0605-446D-9590-F9A64BF8E7F9}"/>
          </ac:grpSpMkLst>
        </pc:grpChg>
        <pc:grpChg chg="add del">
          <ac:chgData name="valentin lamine" userId="425d26859fa2f4c4" providerId="LiveId" clId="{05ABCF76-BFCB-41EE-88CF-681F4E5575B8}" dt="2022-09-29T14:55:49.397" v="729" actId="26606"/>
          <ac:grpSpMkLst>
            <pc:docMk/>
            <pc:sldMk cId="1426570129" sldId="258"/>
            <ac:grpSpMk id="35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4:55:49.397" v="729" actId="26606"/>
          <ac:grpSpMkLst>
            <pc:docMk/>
            <pc:sldMk cId="1426570129" sldId="258"/>
            <ac:grpSpMk id="46" creationId="{191D96BF-0605-446D-9590-F9A64BF8E7F9}"/>
          </ac:grpSpMkLst>
        </pc:grpChg>
        <pc:graphicFrameChg chg="add mod modGraphic">
          <ac:chgData name="valentin lamine" userId="425d26859fa2f4c4" providerId="LiveId" clId="{05ABCF76-BFCB-41EE-88CF-681F4E5575B8}" dt="2022-09-29T14:56:10.247" v="730" actId="12100"/>
          <ac:graphicFrameMkLst>
            <pc:docMk/>
            <pc:sldMk cId="1426570129" sldId="258"/>
            <ac:graphicFrameMk id="5" creationId="{C5C5A6C7-9632-052A-A3C8-0242F9B2C1D7}"/>
          </ac:graphicFrameMkLst>
        </pc:graphicFrameChg>
        <pc:picChg chg="mod">
          <ac:chgData name="valentin lamine" userId="425d26859fa2f4c4" providerId="LiveId" clId="{05ABCF76-BFCB-41EE-88CF-681F4E5575B8}" dt="2022-09-29T15:12:34.364" v="1062"/>
          <ac:picMkLst>
            <pc:docMk/>
            <pc:sldMk cId="1426570129" sldId="258"/>
            <ac:picMk id="47" creationId="{B79C2449-D531-4936-82F1-C560A12818D9}"/>
          </ac:picMkLst>
        </pc:picChg>
        <pc:picChg chg="mod">
          <ac:chgData name="valentin lamine" userId="425d26859fa2f4c4" providerId="LiveId" clId="{05ABCF76-BFCB-41EE-88CF-681F4E5575B8}" dt="2022-09-29T15:12:31.218" v="1061"/>
          <ac:picMkLst>
            <pc:docMk/>
            <pc:sldMk cId="1426570129" sldId="258"/>
            <ac:picMk id="48" creationId="{E881F028-6F1E-42D8-B367-94F963C44CF3}"/>
          </ac:picMkLst>
        </pc:picChg>
      </pc:sldChg>
      <pc:sldChg chg="new del">
        <pc:chgData name="valentin lamine" userId="425d26859fa2f4c4" providerId="LiveId" clId="{05ABCF76-BFCB-41EE-88CF-681F4E5575B8}" dt="2022-09-29T14:41:52.876" v="498" actId="47"/>
        <pc:sldMkLst>
          <pc:docMk/>
          <pc:sldMk cId="602547535" sldId="259"/>
        </pc:sldMkLst>
      </pc:sldChg>
      <pc:sldChg chg="addSp delSp modSp new mod modMedia setBg delAnim">
        <pc:chgData name="valentin lamine" userId="425d26859fa2f4c4" providerId="LiveId" clId="{05ABCF76-BFCB-41EE-88CF-681F4E5575B8}" dt="2022-09-29T14:56:43.434" v="733"/>
        <pc:sldMkLst>
          <pc:docMk/>
          <pc:sldMk cId="1998101385" sldId="259"/>
        </pc:sldMkLst>
        <pc:spChg chg="mo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2" creationId="{EB58D563-8C0B-EAFA-ED63-546C210606C9}"/>
          </ac:spMkLst>
        </pc:spChg>
        <pc:spChg chg="mo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3" creationId="{F806322A-E788-1B0E-C134-F86B68D5AAF5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6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9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10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11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13" creationId="{F23DAFF7-4C98-4E0E-8986-198D54B6C1F0}"/>
          </ac:spMkLst>
        </pc:spChg>
        <pc:picChg chg="add del mod">
          <ac:chgData name="valentin lamine" userId="425d26859fa2f4c4" providerId="LiveId" clId="{05ABCF76-BFCB-41EE-88CF-681F4E5575B8}" dt="2022-09-29T14:44:25.312" v="540" actId="26606"/>
          <ac:picMkLst>
            <pc:docMk/>
            <pc:sldMk cId="1998101385" sldId="259"/>
            <ac:picMk id="5" creationId="{4B734633-0A70-0ACD-EC03-93FF8ED99E27}"/>
          </ac:picMkLst>
        </pc:picChg>
        <pc:picChg chg="add mod">
          <ac:chgData name="valentin lamine" userId="425d26859fa2f4c4" providerId="LiveId" clId="{05ABCF76-BFCB-41EE-88CF-681F4E5575B8}" dt="2022-09-29T14:56:43.434" v="733"/>
          <ac:picMkLst>
            <pc:docMk/>
            <pc:sldMk cId="1998101385" sldId="259"/>
            <ac:picMk id="8" creationId="{4A3371DB-38F1-9261-B97C-EB25987E28A3}"/>
          </ac:picMkLst>
        </pc:picChg>
      </pc:sldChg>
      <pc:sldChg chg="modSp new del mod">
        <pc:chgData name="valentin lamine" userId="425d26859fa2f4c4" providerId="LiveId" clId="{05ABCF76-BFCB-41EE-88CF-681F4E5575B8}" dt="2022-09-29T14:41:49.504" v="494" actId="2696"/>
        <pc:sldMkLst>
          <pc:docMk/>
          <pc:sldMk cId="2955865423" sldId="259"/>
        </pc:sldMkLst>
        <pc:spChg chg="mod">
          <ac:chgData name="valentin lamine" userId="425d26859fa2f4c4" providerId="LiveId" clId="{05ABCF76-BFCB-41EE-88CF-681F4E5575B8}" dt="2022-09-29T14:41:45.944" v="493" actId="20577"/>
          <ac:spMkLst>
            <pc:docMk/>
            <pc:sldMk cId="2955865423" sldId="259"/>
            <ac:spMk id="2" creationId="{D871A340-1D32-59A3-937C-8FFF8388EBFE}"/>
          </ac:spMkLst>
        </pc:spChg>
      </pc:sldChg>
      <pc:sldChg chg="new del">
        <pc:chgData name="valentin lamine" userId="425d26859fa2f4c4" providerId="LiveId" clId="{05ABCF76-BFCB-41EE-88CF-681F4E5575B8}" dt="2022-09-29T14:41:52.477" v="497" actId="47"/>
        <pc:sldMkLst>
          <pc:docMk/>
          <pc:sldMk cId="547200040" sldId="260"/>
        </pc:sldMkLst>
      </pc:sldChg>
      <pc:sldChg chg="addSp delSp modSp new del mod setBg">
        <pc:chgData name="valentin lamine" userId="425d26859fa2f4c4" providerId="LiveId" clId="{05ABCF76-BFCB-41EE-88CF-681F4E5575B8}" dt="2022-09-29T15:00:42.790" v="790" actId="2696"/>
        <pc:sldMkLst>
          <pc:docMk/>
          <pc:sldMk cId="3508568915" sldId="260"/>
        </pc:sldMkLst>
        <pc:spChg chg="mod or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2" creationId="{B08C3A65-B168-BB84-FA43-364B9B1332ED}"/>
          </ac:spMkLst>
        </pc:spChg>
        <pc:spChg chg="add del mod">
          <ac:chgData name="valentin lamine" userId="425d26859fa2f4c4" providerId="LiveId" clId="{05ABCF76-BFCB-41EE-88CF-681F4E5575B8}" dt="2022-09-29T14:59:39.680" v="744"/>
          <ac:spMkLst>
            <pc:docMk/>
            <pc:sldMk cId="3508568915" sldId="260"/>
            <ac:spMk id="3" creationId="{8A6349CD-7131-E061-5C92-923B781AD390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30" creationId="{CF692E5E-2E7D-6F1B-5CD7-0E244733F705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1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2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5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8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9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40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1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2" creationId="{E8B2F707-EF35-4955-8439-F76145F3CD7E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3" creationId="{A905C581-3E86-4ADD-9EDD-5FA87B461238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4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8" creationId="{F23DAFF7-4C98-4E0E-8986-198D54B6C1F0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0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3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4" creationId="{F23DAFF7-4C98-4E0E-8986-198D54B6C1F0}"/>
          </ac:spMkLst>
        </pc:spChg>
        <pc:picChg chg="add del mod">
          <ac:chgData name="valentin lamine" userId="425d26859fa2f4c4" providerId="LiveId" clId="{05ABCF76-BFCB-41EE-88CF-681F4E5575B8}" dt="2022-09-29T14:59:26.564" v="739"/>
          <ac:picMkLst>
            <pc:docMk/>
            <pc:sldMk cId="3508568915" sldId="260"/>
            <ac:picMk id="1026" creationId="{11DC4705-6AFE-3C5F-7B18-EE430DA86471}"/>
          </ac:picMkLst>
        </pc:picChg>
        <pc:picChg chg="add mod">
          <ac:chgData name="valentin lamine" userId="425d26859fa2f4c4" providerId="LiveId" clId="{05ABCF76-BFCB-41EE-88CF-681F4E5575B8}" dt="2022-09-29T14:59:45.825" v="749" actId="26606"/>
          <ac:picMkLst>
            <pc:docMk/>
            <pc:sldMk cId="3508568915" sldId="260"/>
            <ac:picMk id="1028" creationId="{C0C814F8-FA63-6998-59B5-A7BEECAA368B}"/>
          </ac:picMkLst>
        </pc:picChg>
        <pc:picChg chg="add del">
          <ac:chgData name="valentin lamine" userId="425d26859fa2f4c4" providerId="LiveId" clId="{05ABCF76-BFCB-41EE-88CF-681F4E5575B8}" dt="2022-09-29T14:59:11.072" v="736" actId="26606"/>
          <ac:picMkLst>
            <pc:docMk/>
            <pc:sldMk cId="3508568915" sldId="260"/>
            <ac:picMk id="1033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4:59:43.839" v="746" actId="26606"/>
          <ac:picMkLst>
            <pc:docMk/>
            <pc:sldMk cId="3508568915" sldId="260"/>
            <ac:picMk id="1034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4:59:45.653" v="748" actId="26606"/>
          <ac:picMkLst>
            <pc:docMk/>
            <pc:sldMk cId="3508568915" sldId="260"/>
            <ac:picMk id="1045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4:59:45.825" v="749" actId="26606"/>
          <ac:picMkLst>
            <pc:docMk/>
            <pc:sldMk cId="3508568915" sldId="260"/>
            <ac:picMk id="1051" creationId="{BC526B7A-4801-4FD1-95C8-03AF22629E87}"/>
          </ac:picMkLst>
        </pc:picChg>
      </pc:sldChg>
      <pc:sldChg chg="addSp delSp modSp new mod setBg">
        <pc:chgData name="valentin lamine" userId="425d26859fa2f4c4" providerId="LiveId" clId="{05ABCF76-BFCB-41EE-88CF-681F4E5575B8}" dt="2022-09-29T15:21:42.160" v="1229"/>
        <pc:sldMkLst>
          <pc:docMk/>
          <pc:sldMk cId="2947757997" sldId="261"/>
        </pc:sldMkLst>
        <pc:spChg chg="mo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" creationId="{2CDCA5DE-74AA-082E-5C01-8FED5F89E7F1}"/>
          </ac:spMkLst>
        </pc:spChg>
        <pc:spChg chg="del mod">
          <ac:chgData name="valentin lamine" userId="425d26859fa2f4c4" providerId="LiveId" clId="{05ABCF76-BFCB-41EE-88CF-681F4E5575B8}" dt="2022-09-29T15:19:02.222" v="1224" actId="26606"/>
          <ac:spMkLst>
            <pc:docMk/>
            <pc:sldMk cId="2947757997" sldId="261"/>
            <ac:spMk id="3" creationId="{46A7A3C0-6C60-740D-C1DD-C9117A530769}"/>
          </ac:spMkLst>
        </pc:spChg>
        <pc:spChg chg="add del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10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12" creationId="{D2D5C7C5-9C27-4A61-9F57-1857D45320FD}"/>
          </ac:spMkLst>
        </pc:spChg>
        <pc:spChg chg="ad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1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3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21:21.524" v="1226" actId="26606"/>
          <ac:grpSpMkLst>
            <pc:docMk/>
            <pc:sldMk cId="2947757997" sldId="261"/>
            <ac:grpSpMk id="14" creationId="{12B335A1-0110-4D6F-BC0E-DCDCB432032B}"/>
          </ac:grpSpMkLst>
        </pc:grpChg>
        <pc:grpChg chg="add">
          <ac:chgData name="valentin lamine" userId="425d26859fa2f4c4" providerId="LiveId" clId="{05ABCF76-BFCB-41EE-88CF-681F4E5575B8}" dt="2022-09-29T15:21:21.524" v="1226" actId="26606"/>
          <ac:grpSpMkLst>
            <pc:docMk/>
            <pc:sldMk cId="2947757997" sldId="261"/>
            <ac:grpSpMk id="25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21:29.316" v="1227" actId="12100"/>
          <ac:graphicFrameMkLst>
            <pc:docMk/>
            <pc:sldMk cId="2947757997" sldId="261"/>
            <ac:graphicFrameMk id="5" creationId="{3D414B9C-CBA5-F4EA-253B-BC7652ADE86A}"/>
          </ac:graphicFrameMkLst>
        </pc:graphicFrameChg>
        <pc:picChg chg="mod">
          <ac:chgData name="valentin lamine" userId="425d26859fa2f4c4" providerId="LiveId" clId="{05ABCF76-BFCB-41EE-88CF-681F4E5575B8}" dt="2022-09-29T15:21:42.160" v="1229"/>
          <ac:picMkLst>
            <pc:docMk/>
            <pc:sldMk cId="2947757997" sldId="261"/>
            <ac:picMk id="26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1:38.487" v="1228"/>
          <ac:picMkLst>
            <pc:docMk/>
            <pc:sldMk cId="2947757997" sldId="261"/>
            <ac:picMk id="27" creationId="{0E9000E1-E55C-4724-B0E8-CC588826F51A}"/>
          </ac:picMkLst>
        </pc:picChg>
      </pc:sldChg>
      <pc:sldChg chg="addSp delSp modSp new mod setBg addAnim">
        <pc:chgData name="valentin lamine" userId="425d26859fa2f4c4" providerId="LiveId" clId="{05ABCF76-BFCB-41EE-88CF-681F4E5575B8}" dt="2022-09-29T15:00:50.661" v="791" actId="26606"/>
        <pc:sldMkLst>
          <pc:docMk/>
          <pc:sldMk cId="703625241" sldId="262"/>
        </pc:sldMkLst>
        <pc:spChg chg="mod ord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" creationId="{4E6DBA4A-7683-E8F2-D7D8-D7A337D079A5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2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4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55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6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8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59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0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61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7" creationId="{D6A5485D-4AF6-47BA-8BB1-44D0639B9FA6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9" creationId="{483861B3-77F4-42C4-B257-AF7D1EB5FFDE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71" creationId="{8D2A0DB3-EF43-4032-9B27-954E12CCB688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76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0" creationId="{D6A5485D-4AF6-47BA-8BB1-44D0639B9FA6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2" creationId="{483861B3-77F4-42C4-B257-AF7D1EB5FFDE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4" creationId="{8D2A0DB3-EF43-4032-9B27-954E12CCB688}"/>
          </ac:spMkLst>
        </pc:spChg>
        <pc:grpChg chg="add del">
          <ac:chgData name="valentin lamine" userId="425d26859fa2f4c4" providerId="LiveId" clId="{05ABCF76-BFCB-41EE-88CF-681F4E5575B8}" dt="2022-09-29T15:00:26.331" v="786" actId="26606"/>
          <ac:grpSpMkLst>
            <pc:docMk/>
            <pc:sldMk cId="703625241" sldId="262"/>
            <ac:grpSpMk id="2063" creationId="{5EDAD761-2CF4-463A-AD87-1D4E8549D7A5}"/>
          </ac:grpSpMkLst>
        </pc:grpChg>
        <pc:picChg chg="add mod">
          <ac:chgData name="valentin lamine" userId="425d26859fa2f4c4" providerId="LiveId" clId="{05ABCF76-BFCB-41EE-88CF-681F4E5575B8}" dt="2022-09-29T15:00:27.147" v="787" actId="26606"/>
          <ac:picMkLst>
            <pc:docMk/>
            <pc:sldMk cId="703625241" sldId="262"/>
            <ac:picMk id="2050" creationId="{87D88271-24A6-B17D-8EA7-5C4E9979361A}"/>
          </ac:picMkLst>
        </pc:picChg>
        <pc:picChg chg="add del">
          <ac:chgData name="valentin lamine" userId="425d26859fa2f4c4" providerId="LiveId" clId="{05ABCF76-BFCB-41EE-88CF-681F4E5575B8}" dt="2022-09-29T15:00:35.501" v="789" actId="26606"/>
          <ac:picMkLst>
            <pc:docMk/>
            <pc:sldMk cId="703625241" sldId="262"/>
            <ac:picMk id="2053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00:26.331" v="786" actId="26606"/>
          <ac:picMkLst>
            <pc:docMk/>
            <pc:sldMk cId="703625241" sldId="262"/>
            <ac:picMk id="2057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00:50.661" v="791" actId="26606"/>
          <ac:picMkLst>
            <pc:docMk/>
            <pc:sldMk cId="703625241" sldId="262"/>
            <ac:picMk id="2065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5:00:50.661" v="791" actId="26606"/>
          <ac:picMkLst>
            <pc:docMk/>
            <pc:sldMk cId="703625241" sldId="262"/>
            <ac:picMk id="2078" creationId="{BC526B7A-4801-4FD1-95C8-03AF22629E87}"/>
          </ac:picMkLst>
        </pc:picChg>
      </pc:sldChg>
      <pc:sldChg chg="modSp new del mod">
        <pc:chgData name="valentin lamine" userId="425d26859fa2f4c4" providerId="LiveId" clId="{05ABCF76-BFCB-41EE-88CF-681F4E5575B8}" dt="2022-09-29T14:59:36.232" v="743" actId="680"/>
        <pc:sldMkLst>
          <pc:docMk/>
          <pc:sldMk cId="3232913809" sldId="262"/>
        </pc:sldMkLst>
        <pc:spChg chg="mod">
          <ac:chgData name="valentin lamine" userId="425d26859fa2f4c4" providerId="LiveId" clId="{05ABCF76-BFCB-41EE-88CF-681F4E5575B8}" dt="2022-09-29T14:59:35.800" v="742" actId="20577"/>
          <ac:spMkLst>
            <pc:docMk/>
            <pc:sldMk cId="3232913809" sldId="262"/>
            <ac:spMk id="2" creationId="{B53CFAA7-07CE-4476-E6EC-C342536B2A59}"/>
          </ac:spMkLst>
        </pc:spChg>
      </pc:sldChg>
      <pc:sldChg chg="addSp modSp new mod setBg addAnim">
        <pc:chgData name="valentin lamine" userId="425d26859fa2f4c4" providerId="LiveId" clId="{05ABCF76-BFCB-41EE-88CF-681F4E5575B8}" dt="2022-09-29T15:06:26.280" v="853"/>
        <pc:sldMkLst>
          <pc:docMk/>
          <pc:sldMk cId="3608526216" sldId="263"/>
        </pc:sldMkLst>
        <pc:spChg chg="mo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2" creationId="{6F802BE6-7ED4-74D1-73A7-C7D499D2F1C0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8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4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6" creationId="{F23DAFF7-4C98-4E0E-8986-198D54B6C1F0}"/>
          </ac:spMkLst>
        </pc:spChg>
        <pc:picChg chg="add">
          <ac:chgData name="valentin lamine" userId="425d26859fa2f4c4" providerId="LiveId" clId="{05ABCF76-BFCB-41EE-88CF-681F4E5575B8}" dt="2022-09-29T15:06:26.280" v="852" actId="26606"/>
          <ac:picMkLst>
            <pc:docMk/>
            <pc:sldMk cId="3608526216" sldId="263"/>
            <ac:picMk id="4" creationId="{9D03DC28-796A-1727-E6F6-10C1BE61E9AC}"/>
          </ac:picMkLst>
        </pc:picChg>
        <pc:picChg chg="add">
          <ac:chgData name="valentin lamine" userId="425d26859fa2f4c4" providerId="LiveId" clId="{05ABCF76-BFCB-41EE-88CF-681F4E5575B8}" dt="2022-09-29T15:06:26.280" v="852" actId="26606"/>
          <ac:picMkLst>
            <pc:docMk/>
            <pc:sldMk cId="3608526216" sldId="263"/>
            <ac:picMk id="10" creationId="{BC526B7A-4801-4FD1-95C8-03AF22629E87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0:33.732" v="958"/>
        <pc:sldMkLst>
          <pc:docMk/>
          <pc:sldMk cId="3668366569" sldId="264"/>
        </pc:sldMkLst>
        <pc:spChg chg="mod">
          <ac:chgData name="valentin lamine" userId="425d26859fa2f4c4" providerId="LiveId" clId="{05ABCF76-BFCB-41EE-88CF-681F4E5575B8}" dt="2022-09-29T15:09:32.546" v="953" actId="26606"/>
          <ac:spMkLst>
            <pc:docMk/>
            <pc:sldMk cId="3668366569" sldId="264"/>
            <ac:spMk id="2" creationId="{D137D4FC-1650-0C54-9CBF-5BFF479F4B40}"/>
          </ac:spMkLst>
        </pc:spChg>
        <pc:spChg chg="del mod">
          <ac:chgData name="valentin lamine" userId="425d26859fa2f4c4" providerId="LiveId" clId="{05ABCF76-BFCB-41EE-88CF-681F4E5575B8}" dt="2022-09-29T15:09:32.546" v="953" actId="26606"/>
          <ac:spMkLst>
            <pc:docMk/>
            <pc:sldMk cId="3668366569" sldId="264"/>
            <ac:spMk id="3" creationId="{16EBB142-8B21-684F-4651-E1D06B41A4EC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11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20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09:48.796" v="955" actId="26606"/>
          <ac:grpSpMkLst>
            <pc:docMk/>
            <pc:sldMk cId="3668366569" sldId="264"/>
            <ac:grpSpMk id="13" creationId="{7AB7BDB5-BE0D-446B-AA57-16A1D859E52B}"/>
          </ac:grpSpMkLst>
        </pc:grpChg>
        <pc:grpChg chg="add del">
          <ac:chgData name="valentin lamine" userId="425d26859fa2f4c4" providerId="LiveId" clId="{05ABCF76-BFCB-41EE-88CF-681F4E5575B8}" dt="2022-09-29T15:09:48.796" v="955" actId="26606"/>
          <ac:grpSpMkLst>
            <pc:docMk/>
            <pc:sldMk cId="3668366569" sldId="264"/>
            <ac:grpSpMk id="2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09:59.154" v="956" actId="12100"/>
          <ac:graphicFrameMkLst>
            <pc:docMk/>
            <pc:sldMk cId="3668366569" sldId="264"/>
            <ac:graphicFrameMk id="5" creationId="{737B968B-AAD0-0796-96F8-594368FCE018}"/>
          </ac:graphicFrameMkLst>
        </pc:graphicFrameChg>
        <pc:picChg chg="mod">
          <ac:chgData name="valentin lamine" userId="425d26859fa2f4c4" providerId="LiveId" clId="{05ABCF76-BFCB-41EE-88CF-681F4E5575B8}" dt="2022-09-29T15:10:33.732" v="958"/>
          <ac:picMkLst>
            <pc:docMk/>
            <pc:sldMk cId="3668366569" sldId="264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0:27.358" v="957"/>
          <ac:picMkLst>
            <pc:docMk/>
            <pc:sldMk cId="3668366569" sldId="264"/>
            <ac:picMk id="15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2:19.879" v="1234" actId="12100"/>
        <pc:sldMkLst>
          <pc:docMk/>
          <pc:sldMk cId="2197361163" sldId="265"/>
        </pc:sldMkLst>
        <pc:spChg chg="mo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2" creationId="{6CF852E2-6740-09B8-6658-60AF36DABD92}"/>
          </ac:spMkLst>
        </pc:spChg>
        <pc:spChg chg="del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3" creationId="{8815C65E-4EEF-8F92-ABAB-6CB4CD764CE0}"/>
          </ac:spMkLst>
        </pc:spChg>
        <pc:spChg chg="ad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1:55.917" v="1230" actId="26606"/>
          <ac:grpSpMkLst>
            <pc:docMk/>
            <pc:sldMk cId="2197361163" sldId="265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2:19.879" v="1234" actId="12100"/>
          <ac:graphicFrameMkLst>
            <pc:docMk/>
            <pc:sldMk cId="2197361163" sldId="265"/>
            <ac:graphicFrameMk id="5" creationId="{501954F3-0B39-D10D-C5C8-468AD6F15E89}"/>
          </ac:graphicFrameMkLst>
        </pc:graphicFrameChg>
        <pc:picChg chg="mod">
          <ac:chgData name="valentin lamine" userId="425d26859fa2f4c4" providerId="LiveId" clId="{05ABCF76-BFCB-41EE-88CF-681F4E5575B8}" dt="2022-09-29T15:22:10.249" v="1232"/>
          <ac:picMkLst>
            <pc:docMk/>
            <pc:sldMk cId="2197361163" sldId="265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2:13.512" v="1233"/>
          <ac:picMkLst>
            <pc:docMk/>
            <pc:sldMk cId="2197361163" sldId="265"/>
            <ac:picMk id="15" creationId="{0E9000E1-E55C-4724-B0E8-CC588826F51A}"/>
          </ac:picMkLst>
        </pc:picChg>
      </pc:sldChg>
      <pc:sldChg chg="addSp modSp new del mod setBg">
        <pc:chgData name="valentin lamine" userId="425d26859fa2f4c4" providerId="LiveId" clId="{05ABCF76-BFCB-41EE-88CF-681F4E5575B8}" dt="2022-09-29T15:14:26.595" v="1193" actId="2696"/>
        <pc:sldMkLst>
          <pc:docMk/>
          <pc:sldMk cId="3196433979" sldId="266"/>
        </pc:sldMkLst>
        <pc:spChg chg="mod">
          <ac:chgData name="valentin lamine" userId="425d26859fa2f4c4" providerId="LiveId" clId="{05ABCF76-BFCB-41EE-88CF-681F4E5575B8}" dt="2022-09-29T15:13:34.799" v="1101" actId="20577"/>
          <ac:spMkLst>
            <pc:docMk/>
            <pc:sldMk cId="3196433979" sldId="266"/>
            <ac:spMk id="2" creationId="{14F03E53-0F27-A332-9EE1-3B74B1657316}"/>
          </ac:spMkLst>
        </pc:spChg>
        <pc:spChg chg="mod">
          <ac:chgData name="valentin lamine" userId="425d26859fa2f4c4" providerId="LiveId" clId="{05ABCF76-BFCB-41EE-88CF-681F4E5575B8}" dt="2022-09-29T15:13:35.861" v="1105" actId="5793"/>
          <ac:spMkLst>
            <pc:docMk/>
            <pc:sldMk cId="3196433979" sldId="266"/>
            <ac:spMk id="3" creationId="{7673F4FD-5B6F-A11C-2681-3BBB7A113E36}"/>
          </ac:spMkLst>
        </pc:spChg>
        <pc:spChg chg="add">
          <ac:chgData name="valentin lamine" userId="425d26859fa2f4c4" providerId="LiveId" clId="{05ABCF76-BFCB-41EE-88CF-681F4E5575B8}" dt="2022-09-29T15:11:55.668" v="1058" actId="26606"/>
          <ac:spMkLst>
            <pc:docMk/>
            <pc:sldMk cId="3196433979" sldId="266"/>
            <ac:spMk id="1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11:55.668" v="1058" actId="26606"/>
          <ac:spMkLst>
            <pc:docMk/>
            <pc:sldMk cId="3196433979" sldId="266"/>
            <ac:spMk id="12" creationId="{FBC8BBE5-981E-4B0B-9654-32B5668BFF31}"/>
          </ac:spMkLst>
        </pc:spChg>
        <pc:grpChg chg="add">
          <ac:chgData name="valentin lamine" userId="425d26859fa2f4c4" providerId="LiveId" clId="{05ABCF76-BFCB-41EE-88CF-681F4E5575B8}" dt="2022-09-29T15:11:55.668" v="1058" actId="26606"/>
          <ac:grpSpMkLst>
            <pc:docMk/>
            <pc:sldMk cId="3196433979" sldId="266"/>
            <ac:grpSpMk id="14" creationId="{8D6FD602-3113-4FC4-982F-15099614D2A6}"/>
          </ac:grpSpMkLst>
        </pc:grpChg>
        <pc:picChg chg="add">
          <ac:chgData name="valentin lamine" userId="425d26859fa2f4c4" providerId="LiveId" clId="{05ABCF76-BFCB-41EE-88CF-681F4E5575B8}" dt="2022-09-29T15:11:55.668" v="1058" actId="26606"/>
          <ac:picMkLst>
            <pc:docMk/>
            <pc:sldMk cId="3196433979" sldId="266"/>
            <ac:picMk id="7" creationId="{AD6DECD3-AE1D-8C0E-11AD-F39CEA9DADEE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5:15.056" v="1199"/>
        <pc:sldMkLst>
          <pc:docMk/>
          <pc:sldMk cId="2069395809" sldId="267"/>
        </pc:sldMkLst>
        <pc:spChg chg="mo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2" creationId="{F3E18F25-1BF2-D5F4-8634-F0C4AED25A2F}"/>
          </ac:spMkLst>
        </pc:spChg>
        <pc:spChg chg="del mod">
          <ac:chgData name="valentin lamine" userId="425d26859fa2f4c4" providerId="LiveId" clId="{05ABCF76-BFCB-41EE-88CF-681F4E5575B8}" dt="2022-09-29T15:14:39.528" v="1194" actId="26606"/>
          <ac:spMkLst>
            <pc:docMk/>
            <pc:sldMk cId="2069395809" sldId="267"/>
            <ac:spMk id="3" creationId="{35748BDC-61FE-5144-8D46-0411A2B84D20}"/>
          </ac:spMkLst>
        </pc:spChg>
        <pc:spChg chg="ad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1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12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14:46.913" v="1195" actId="26606"/>
          <ac:grpSpMkLst>
            <pc:docMk/>
            <pc:sldMk cId="2069395809" sldId="267"/>
            <ac:grpSpMk id="1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15:00.366" v="1197" actId="12100"/>
          <ac:graphicFrameMkLst>
            <pc:docMk/>
            <pc:sldMk cId="2069395809" sldId="267"/>
            <ac:graphicFrameMk id="5" creationId="{BDFC5304-A0D5-8E02-FAEE-05A9DD73279D}"/>
          </ac:graphicFrameMkLst>
        </pc:graphicFrameChg>
        <pc:picChg chg="mod">
          <ac:chgData name="valentin lamine" userId="425d26859fa2f4c4" providerId="LiveId" clId="{05ABCF76-BFCB-41EE-88CF-681F4E5575B8}" dt="2022-09-29T15:15:15.056" v="1199"/>
          <ac:picMkLst>
            <pc:docMk/>
            <pc:sldMk cId="2069395809" sldId="267"/>
            <ac:picMk id="1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5:10.657" v="1198"/>
          <ac:picMkLst>
            <pc:docMk/>
            <pc:sldMk cId="2069395809" sldId="267"/>
            <ac:picMk id="16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6:41.479" v="1247"/>
        <pc:sldMkLst>
          <pc:docMk/>
          <pc:sldMk cId="2490039332" sldId="268"/>
        </pc:sldMkLst>
        <pc:spChg chg="mod">
          <ac:chgData name="valentin lamine" userId="425d26859fa2f4c4" providerId="LiveId" clId="{05ABCF76-BFCB-41EE-88CF-681F4E5575B8}" dt="2022-09-29T15:25:42.247" v="1243" actId="26606"/>
          <ac:spMkLst>
            <pc:docMk/>
            <pc:sldMk cId="2490039332" sldId="268"/>
            <ac:spMk id="2" creationId="{231AD880-6611-F994-99AA-0E56FF72DE38}"/>
          </ac:spMkLst>
        </pc:spChg>
        <pc:spChg chg="del">
          <ac:chgData name="valentin lamine" userId="425d26859fa2f4c4" providerId="LiveId" clId="{05ABCF76-BFCB-41EE-88CF-681F4E5575B8}" dt="2022-09-29T15:25:42.247" v="1243" actId="26606"/>
          <ac:spMkLst>
            <pc:docMk/>
            <pc:sldMk cId="2490039332" sldId="268"/>
            <ac:spMk id="3" creationId="{1E642565-8BB2-3E95-6958-8E1A9F843AD6}"/>
          </ac:spMkLst>
        </pc:spChg>
        <pc:spChg chg="add del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11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2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25:53.089" v="1244" actId="26606"/>
          <ac:grpSpMkLst>
            <pc:docMk/>
            <pc:sldMk cId="2490039332" sldId="268"/>
            <ac:grpSpMk id="13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25:53.089" v="1244" actId="26606"/>
          <ac:grpSpMkLst>
            <pc:docMk/>
            <pc:sldMk cId="2490039332" sldId="268"/>
            <ac:grpSpMk id="24" creationId="{7AB7BDB5-BE0D-446B-AA57-16A1D859E52B}"/>
          </ac:grpSpMkLst>
        </pc:grpChg>
        <pc:graphicFrameChg chg="add del modGraphic">
          <ac:chgData name="valentin lamine" userId="425d26859fa2f4c4" providerId="LiveId" clId="{05ABCF76-BFCB-41EE-88CF-681F4E5575B8}" dt="2022-09-29T15:25:24.218" v="1240" actId="1032"/>
          <ac:graphicFrameMkLst>
            <pc:docMk/>
            <pc:sldMk cId="2490039332" sldId="268"/>
            <ac:graphicFrameMk id="4" creationId="{2F3A1447-3CE6-FFD0-71FC-00A29CAB5108}"/>
          </ac:graphicFrameMkLst>
        </pc:graphicFrameChg>
        <pc:graphicFrameChg chg="add del modGraphic">
          <ac:chgData name="valentin lamine" userId="425d26859fa2f4c4" providerId="LiveId" clId="{05ABCF76-BFCB-41EE-88CF-681F4E5575B8}" dt="2022-09-29T15:25:39.620" v="1242" actId="1032"/>
          <ac:graphicFrameMkLst>
            <pc:docMk/>
            <pc:sldMk cId="2490039332" sldId="268"/>
            <ac:graphicFrameMk id="5" creationId="{2CE2D543-57FD-CE2E-DF63-818ED7BC1C21}"/>
          </ac:graphicFrameMkLst>
        </pc:graphicFrameChg>
        <pc:graphicFrameChg chg="add mod modGraphic">
          <ac:chgData name="valentin lamine" userId="425d26859fa2f4c4" providerId="LiveId" clId="{05ABCF76-BFCB-41EE-88CF-681F4E5575B8}" dt="2022-09-29T15:25:59.964" v="1245" actId="12100"/>
          <ac:graphicFrameMkLst>
            <pc:docMk/>
            <pc:sldMk cId="2490039332" sldId="268"/>
            <ac:graphicFrameMk id="6" creationId="{95529E8F-47E1-5140-ECA0-8FA54FD29AF3}"/>
          </ac:graphicFrameMkLst>
        </pc:graphicFrameChg>
        <pc:picChg chg="mod">
          <ac:chgData name="valentin lamine" userId="425d26859fa2f4c4" providerId="LiveId" clId="{05ABCF76-BFCB-41EE-88CF-681F4E5575B8}" dt="2022-09-29T15:26:41.479" v="1247"/>
          <ac:picMkLst>
            <pc:docMk/>
            <pc:sldMk cId="2490039332" sldId="268"/>
            <ac:picMk id="2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6:37.743" v="1246"/>
          <ac:picMkLst>
            <pc:docMk/>
            <pc:sldMk cId="2490039332" sldId="268"/>
            <ac:picMk id="26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7:17.409" v="1251"/>
        <pc:sldMkLst>
          <pc:docMk/>
          <pc:sldMk cId="3162524852" sldId="269"/>
        </pc:sldMkLst>
        <pc:spChg chg="mo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2" creationId="{4CDCBE19-ACDC-646F-45AF-E49E6726F16A}"/>
          </ac:spMkLst>
        </pc:spChg>
        <pc:spChg chg="del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3" creationId="{ECC156DE-1F0A-B703-5D9C-D91345EFEA32}"/>
          </ac:spMkLst>
        </pc:spChg>
        <pc:spChg chg="ad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6:58.663" v="1248" actId="26606"/>
          <ac:grpSpMkLst>
            <pc:docMk/>
            <pc:sldMk cId="3162524852" sldId="269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7:03.634" v="1249" actId="12100"/>
          <ac:graphicFrameMkLst>
            <pc:docMk/>
            <pc:sldMk cId="3162524852" sldId="269"/>
            <ac:graphicFrameMk id="5" creationId="{FEB5F068-29E9-FB45-053C-BA5249DFF634}"/>
          </ac:graphicFrameMkLst>
        </pc:graphicFrameChg>
        <pc:picChg chg="mod">
          <ac:chgData name="valentin lamine" userId="425d26859fa2f4c4" providerId="LiveId" clId="{05ABCF76-BFCB-41EE-88CF-681F4E5575B8}" dt="2022-09-29T15:27:17.409" v="1251"/>
          <ac:picMkLst>
            <pc:docMk/>
            <pc:sldMk cId="3162524852" sldId="269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7:13.627" v="1250"/>
          <ac:picMkLst>
            <pc:docMk/>
            <pc:sldMk cId="3162524852" sldId="269"/>
            <ac:picMk id="15" creationId="{0E9000E1-E55C-4724-B0E8-CC588826F51A}"/>
          </ac:picMkLst>
        </pc:picChg>
      </pc:sldChg>
      <pc:sldChg chg="new del">
        <pc:chgData name="valentin lamine" userId="425d26859fa2f4c4" providerId="LiveId" clId="{05ABCF76-BFCB-41EE-88CF-681F4E5575B8}" dt="2022-09-29T15:17:49.400" v="1203" actId="47"/>
        <pc:sldMkLst>
          <pc:docMk/>
          <pc:sldMk cId="3692409948" sldId="270"/>
        </pc:sldMkLst>
      </pc:sldChg>
      <pc:sldChg chg="addSp modSp new mod setBg">
        <pc:chgData name="valentin lamine" userId="425d26859fa2f4c4" providerId="LiveId" clId="{05ABCF76-BFCB-41EE-88CF-681F4E5575B8}" dt="2022-09-29T15:18:38.347" v="1223" actId="20577"/>
        <pc:sldMkLst>
          <pc:docMk/>
          <pc:sldMk cId="4123388716" sldId="270"/>
        </pc:sldMkLst>
        <pc:spChg chg="mod">
          <ac:chgData name="valentin lamine" userId="425d26859fa2f4c4" providerId="LiveId" clId="{05ABCF76-BFCB-41EE-88CF-681F4E5575B8}" dt="2022-09-29T15:18:38.347" v="1223" actId="20577"/>
          <ac:spMkLst>
            <pc:docMk/>
            <pc:sldMk cId="4123388716" sldId="270"/>
            <ac:spMk id="2" creationId="{2052039A-E66F-3C8F-6B3A-265BF3A02D3E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7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11" creationId="{2D924463-4DB7-437D-85B1-7EE5042DE522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13" creationId="{C8884498-8C0E-4CE3-A52C-4D46CFCBD241}"/>
          </ac:spMkLst>
        </pc:spChg>
        <pc:grpChg chg="add">
          <ac:chgData name="valentin lamine" userId="425d26859fa2f4c4" providerId="LiveId" clId="{05ABCF76-BFCB-41EE-88CF-681F4E5575B8}" dt="2022-09-29T15:18:08.388" v="1218" actId="26606"/>
          <ac:grpSpMkLst>
            <pc:docMk/>
            <pc:sldMk cId="4123388716" sldId="270"/>
            <ac:grpSpMk id="15" creationId="{13CD130A-643A-4D11-9D36-1A18E7473DF4}"/>
          </ac:grpSpMkLst>
        </pc:grpChg>
        <pc:picChg chg="add">
          <ac:chgData name="valentin lamine" userId="425d26859fa2f4c4" providerId="LiveId" clId="{05ABCF76-BFCB-41EE-88CF-681F4E5575B8}" dt="2022-09-29T15:18:08.388" v="1218" actId="26606"/>
          <ac:picMkLst>
            <pc:docMk/>
            <pc:sldMk cId="4123388716" sldId="270"/>
            <ac:picMk id="9" creationId="{BC526B7A-4801-4FD1-95C8-03AF22629E87}"/>
          </ac:picMkLst>
        </pc:picChg>
        <pc:picChg chg="mod">
          <ac:chgData name="valentin lamine" userId="425d26859fa2f4c4" providerId="LiveId" clId="{05ABCF76-BFCB-41EE-88CF-681F4E5575B8}" dt="2022-09-29T15:18:24.845" v="1220"/>
          <ac:picMkLst>
            <pc:docMk/>
            <pc:sldMk cId="4123388716" sldId="270"/>
            <ac:picMk id="16" creationId="{C5B36C10-5167-4E97-BC4C-42E62CBDE856}"/>
          </ac:picMkLst>
        </pc:picChg>
        <pc:picChg chg="mod">
          <ac:chgData name="valentin lamine" userId="425d26859fa2f4c4" providerId="LiveId" clId="{05ABCF76-BFCB-41EE-88CF-681F4E5575B8}" dt="2022-09-29T15:18:18.696" v="1219"/>
          <ac:picMkLst>
            <pc:docMk/>
            <pc:sldMk cId="4123388716" sldId="270"/>
            <ac:picMk id="17" creationId="{EBDB6D53-B040-4BE2-AAD9-F0BE56F347F7}"/>
          </ac:picMkLst>
        </pc:picChg>
      </pc:sldChg>
      <pc:sldChg chg="addSp delSp modSp mod setBg">
        <pc:chgData name="valentin lamine" userId="425d26859fa2f4c4" providerId="LiveId" clId="{05ABCF76-BFCB-41EE-88CF-681F4E5575B8}" dt="2022-09-29T15:28:38.549" v="1255"/>
        <pc:sldMkLst>
          <pc:docMk/>
          <pc:sldMk cId="2417386503" sldId="271"/>
        </pc:sldMkLst>
        <pc:spChg chg="mo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2" creationId="{E570379F-02A5-FDD6-4533-5A99B4454843}"/>
          </ac:spMkLst>
        </pc:spChg>
        <pc:spChg chg="del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3" creationId="{04E6D5E2-75D2-AB6E-A58E-76B8BCC894DE}"/>
          </ac:spMkLst>
        </pc:spChg>
        <pc:spChg chg="ad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8:00.705" v="1252" actId="26606"/>
          <ac:grpSpMkLst>
            <pc:docMk/>
            <pc:sldMk cId="2417386503" sldId="271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8:08.038" v="1253" actId="12100"/>
          <ac:graphicFrameMkLst>
            <pc:docMk/>
            <pc:sldMk cId="2417386503" sldId="271"/>
            <ac:graphicFrameMk id="5" creationId="{D310F74A-E00F-E619-1E5B-134A610AFB4C}"/>
          </ac:graphicFrameMkLst>
        </pc:graphicFrameChg>
        <pc:picChg chg="mod">
          <ac:chgData name="valentin lamine" userId="425d26859fa2f4c4" providerId="LiveId" clId="{05ABCF76-BFCB-41EE-88CF-681F4E5575B8}" dt="2022-09-29T15:28:38.549" v="1255"/>
          <ac:picMkLst>
            <pc:docMk/>
            <pc:sldMk cId="2417386503" sldId="271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8:35.277" v="1254"/>
          <ac:picMkLst>
            <pc:docMk/>
            <pc:sldMk cId="2417386503" sldId="271"/>
            <ac:picMk id="15" creationId="{0E9000E1-E55C-4724-B0E8-CC588826F51A}"/>
          </ac:picMkLst>
        </pc:picChg>
      </pc:sldChg>
      <pc:sldChg chg="add del">
        <pc:chgData name="valentin lamine" userId="425d26859fa2f4c4" providerId="LiveId" clId="{05ABCF76-BFCB-41EE-88CF-681F4E5575B8}" dt="2022-09-29T15:17:47.164" v="1202" actId="47"/>
        <pc:sldMkLst>
          <pc:docMk/>
          <pc:sldMk cId="4279674139" sldId="271"/>
        </pc:sldMkLst>
      </pc:sldChg>
      <pc:sldChg chg="addSp delSp modSp mod setBg">
        <pc:chgData name="valentin lamine" userId="425d26859fa2f4c4" providerId="LiveId" clId="{05ABCF76-BFCB-41EE-88CF-681F4E5575B8}" dt="2022-09-30T06:30:07.852" v="1275"/>
        <pc:sldMkLst>
          <pc:docMk/>
          <pc:sldMk cId="287931828" sldId="272"/>
        </pc:sldMkLst>
        <pc:spChg chg="mod">
          <ac:chgData name="valentin lamine" userId="425d26859fa2f4c4" providerId="LiveId" clId="{05ABCF76-BFCB-41EE-88CF-681F4E5575B8}" dt="2022-09-29T15:30:04.004" v="1258" actId="26606"/>
          <ac:spMkLst>
            <pc:docMk/>
            <pc:sldMk cId="287931828" sldId="272"/>
            <ac:spMk id="2" creationId="{A3282092-F6EA-44CA-EBFE-0849FBBF1094}"/>
          </ac:spMkLst>
        </pc:spChg>
        <pc:spChg chg="del">
          <ac:chgData name="valentin lamine" userId="425d26859fa2f4c4" providerId="LiveId" clId="{05ABCF76-BFCB-41EE-88CF-681F4E5575B8}" dt="2022-09-29T15:30:04.004" v="1258" actId="26606"/>
          <ac:spMkLst>
            <pc:docMk/>
            <pc:sldMk cId="287931828" sldId="272"/>
            <ac:spMk id="3" creationId="{29E149C5-E364-17B9-C5D1-D308AB2676AD}"/>
          </ac:spMkLst>
        </pc:spChg>
        <pc:spChg chg="add del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11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2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30:15.110" v="1260" actId="26606"/>
          <ac:grpSpMkLst>
            <pc:docMk/>
            <pc:sldMk cId="287931828" sldId="272"/>
            <ac:grpSpMk id="13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30:15.110" v="1260" actId="26606"/>
          <ac:grpSpMkLst>
            <pc:docMk/>
            <pc:sldMk cId="287931828" sldId="272"/>
            <ac:grpSpMk id="2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30:49.447" v="1262" actId="12100"/>
          <ac:graphicFrameMkLst>
            <pc:docMk/>
            <pc:sldMk cId="287931828" sldId="272"/>
            <ac:graphicFrameMk id="5" creationId="{BD0E3B54-4E2F-92B2-12F2-0DD42A3F73D6}"/>
          </ac:graphicFrameMkLst>
        </pc:graphicFrameChg>
        <pc:picChg chg="mod">
          <ac:chgData name="valentin lamine" userId="425d26859fa2f4c4" providerId="LiveId" clId="{05ABCF76-BFCB-41EE-88CF-681F4E5575B8}" dt="2022-09-30T06:30:07.852" v="1275"/>
          <ac:picMkLst>
            <pc:docMk/>
            <pc:sldMk cId="287931828" sldId="272"/>
            <ac:picMk id="2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30T06:30:04.383" v="1274"/>
          <ac:picMkLst>
            <pc:docMk/>
            <pc:sldMk cId="287931828" sldId="272"/>
            <ac:picMk id="26" creationId="{0E9000E1-E55C-4724-B0E8-CC588826F51A}"/>
          </ac:picMkLst>
        </pc:picChg>
      </pc:sldChg>
      <pc:sldChg chg="addSp modSp mod">
        <pc:chgData name="valentin lamine" userId="425d26859fa2f4c4" providerId="LiveId" clId="{05ABCF76-BFCB-41EE-88CF-681F4E5575B8}" dt="2022-10-01T09:18:29.137" v="1366" actId="1076"/>
        <pc:sldMkLst>
          <pc:docMk/>
          <pc:sldMk cId="3048616279" sldId="273"/>
        </pc:sldMkLst>
        <pc:spChg chg="add mod">
          <ac:chgData name="valentin lamine" userId="425d26859fa2f4c4" providerId="LiveId" clId="{05ABCF76-BFCB-41EE-88CF-681F4E5575B8}" dt="2022-09-30T07:34:57.129" v="1285" actId="1076"/>
          <ac:spMkLst>
            <pc:docMk/>
            <pc:sldMk cId="3048616279" sldId="273"/>
            <ac:spMk id="2" creationId="{973C6F52-DBEB-93FB-0980-F18499C49209}"/>
          </ac:spMkLst>
        </pc:spChg>
        <pc:spChg chg="add mod">
          <ac:chgData name="valentin lamine" userId="425d26859fa2f4c4" providerId="LiveId" clId="{05ABCF76-BFCB-41EE-88CF-681F4E5575B8}" dt="2022-09-30T07:35:13.751" v="1288" actId="208"/>
          <ac:spMkLst>
            <pc:docMk/>
            <pc:sldMk cId="3048616279" sldId="273"/>
            <ac:spMk id="3" creationId="{B5AADBCF-30EC-784C-113E-D56445EC31E7}"/>
          </ac:spMkLst>
        </pc:spChg>
        <pc:picChg chg="mod">
          <ac:chgData name="valentin lamine" userId="425d26859fa2f4c4" providerId="LiveId" clId="{05ABCF76-BFCB-41EE-88CF-681F4E5575B8}" dt="2022-10-01T09:18:29.137" v="1366" actId="1076"/>
          <ac:picMkLst>
            <pc:docMk/>
            <pc:sldMk cId="3048616279" sldId="273"/>
            <ac:picMk id="4" creationId="{DA63DE3C-E8DF-C219-033A-3C3D9B57FF45}"/>
          </ac:picMkLst>
        </pc:picChg>
      </pc:sldChg>
      <pc:sldChg chg="modSp mod">
        <pc:chgData name="valentin lamine" userId="425d26859fa2f4c4" providerId="LiveId" clId="{05ABCF76-BFCB-41EE-88CF-681F4E5575B8}" dt="2022-09-30T07:35:30.039" v="1289" actId="1076"/>
        <pc:sldMkLst>
          <pc:docMk/>
          <pc:sldMk cId="3200652682" sldId="274"/>
        </pc:sldMkLst>
        <pc:picChg chg="mod">
          <ac:chgData name="valentin lamine" userId="425d26859fa2f4c4" providerId="LiveId" clId="{05ABCF76-BFCB-41EE-88CF-681F4E5575B8}" dt="2022-09-30T07:35:30.039" v="1289" actId="1076"/>
          <ac:picMkLst>
            <pc:docMk/>
            <pc:sldMk cId="3200652682" sldId="274"/>
            <ac:picMk id="4" creationId="{F069588A-DA8D-E908-904E-90073496CE9E}"/>
          </ac:picMkLst>
        </pc:picChg>
      </pc:sldChg>
      <pc:sldChg chg="new del">
        <pc:chgData name="valentin lamine" userId="425d26859fa2f4c4" providerId="LiveId" clId="{05ABCF76-BFCB-41EE-88CF-681F4E5575B8}" dt="2022-09-29T15:36:29.387" v="1265" actId="47"/>
        <pc:sldMkLst>
          <pc:docMk/>
          <pc:sldMk cId="2578132621" sldId="276"/>
        </pc:sldMkLst>
      </pc:sldChg>
      <pc:sldChg chg="addSp delSp modSp new mod setBg addAnim">
        <pc:chgData name="valentin lamine" userId="425d26859fa2f4c4" providerId="LiveId" clId="{05ABCF76-BFCB-41EE-88CF-681F4E5575B8}" dt="2022-09-29T15:36:52.751" v="1273"/>
        <pc:sldMkLst>
          <pc:docMk/>
          <pc:sldMk cId="3309492790" sldId="277"/>
        </pc:sldMkLst>
        <pc:spChg chg="mod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" creationId="{C8017742-0339-33EB-B307-3879003B9596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8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2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4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6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1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5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7" creationId="{5E4ECE80-3AD1-450C-B62A-98788F193948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3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5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6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7" creationId="{F23DAFF7-4C98-4E0E-8986-198D54B6C1F0}"/>
          </ac:spMkLst>
        </pc:spChg>
        <pc:grpChg chg="add del">
          <ac:chgData name="valentin lamine" userId="425d26859fa2f4c4" providerId="LiveId" clId="{05ABCF76-BFCB-41EE-88CF-681F4E5575B8}" dt="2022-09-29T15:36:52.736" v="1271" actId="26606"/>
          <ac:grpSpMkLst>
            <pc:docMk/>
            <pc:sldMk cId="3309492790" sldId="277"/>
            <ac:grpSpMk id="29" creationId="{B9632603-447F-4389-863D-9820DB9915A2}"/>
          </ac:grpSpMkLst>
        </pc:grpChg>
        <pc:picChg chg="add mod">
          <ac:chgData name="valentin lamine" userId="425d26859fa2f4c4" providerId="LiveId" clId="{05ABCF76-BFCB-41EE-88CF-681F4E5575B8}" dt="2022-09-29T15:36:52.736" v="1271" actId="26606"/>
          <ac:picMkLst>
            <pc:docMk/>
            <pc:sldMk cId="3309492790" sldId="277"/>
            <ac:picMk id="4" creationId="{C564971A-1667-E97C-FEDA-6C9C00FDA092}"/>
          </ac:picMkLst>
        </pc:picChg>
        <pc:picChg chg="add del">
          <ac:chgData name="valentin lamine" userId="425d26859fa2f4c4" providerId="LiveId" clId="{05ABCF76-BFCB-41EE-88CF-681F4E5575B8}" dt="2022-09-29T15:36:52.751" v="1272" actId="26606"/>
          <ac:picMkLst>
            <pc:docMk/>
            <pc:sldMk cId="3309492790" sldId="277"/>
            <ac:picMk id="10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36:52.736" v="1271" actId="26606"/>
          <ac:picMkLst>
            <pc:docMk/>
            <pc:sldMk cId="3309492790" sldId="277"/>
            <ac:picMk id="23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5:36:52.751" v="1272" actId="26606"/>
          <ac:picMkLst>
            <pc:docMk/>
            <pc:sldMk cId="3309492790" sldId="277"/>
            <ac:picMk id="34" creationId="{BC526B7A-4801-4FD1-95C8-03AF22629E87}"/>
          </ac:picMkLst>
        </pc:picChg>
      </pc:sldChg>
      <pc:sldMasterChg chg="add del addSldLayout delSldLayout">
        <pc:chgData name="valentin lamine" userId="425d26859fa2f4c4" providerId="LiveId" clId="{05ABCF76-BFCB-41EE-88CF-681F4E5575B8}" dt="2022-09-29T13:15:04.132" v="20" actId="26606"/>
        <pc:sldMasterMkLst>
          <pc:docMk/>
          <pc:sldMasterMk cId="3027422636" sldId="2147483648"/>
        </pc:sldMasterMkLst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118352474" sldId="2147483649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002634459" sldId="2147483650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875338010" sldId="2147483651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68537597" sldId="2147483652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3189521043" sldId="2147483653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699864038" sldId="2147483654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492021596" sldId="2147483655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409978836" sldId="2147483656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471748051" sldId="2147483657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49889643" sldId="2147483658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533843723" sldId="2147483659"/>
          </pc:sldLayoutMkLst>
        </pc:sldLayoutChg>
      </pc:sldMasterChg>
      <pc:sldMasterChg chg="add del replId addSldLayout delSldLayout">
        <pc:chgData name="valentin lamine" userId="425d26859fa2f4c4" providerId="LiveId" clId="{05ABCF76-BFCB-41EE-88CF-681F4E5575B8}" dt="2022-09-29T13:15:01.276" v="19" actId="26606"/>
        <pc:sldMasterMkLst>
          <pc:docMk/>
          <pc:sldMasterMk cId="1658565738" sldId="2147483660"/>
        </pc:sldMasterMkLst>
        <pc:sldLayoutChg chg="add del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2846405812" sldId="2147483661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424597006" sldId="2147483662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999504524" sldId="2147483663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727350513" sldId="2147483664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021456202" sldId="2147483665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2486402301" sldId="2147483666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74822001" sldId="2147483667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939668215" sldId="2147483668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36145064" sldId="2147483669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62014890" sldId="2147483670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555695460" sldId="2147483671"/>
          </pc:sldLayoutMkLst>
        </pc:sldLayoutChg>
      </pc:sldMasterChg>
      <pc:sldMasterChg chg="add del replId addSldLayout delSldLayout">
        <pc:chgData name="valentin lamine" userId="425d26859fa2f4c4" providerId="LiveId" clId="{05ABCF76-BFCB-41EE-88CF-681F4E5575B8}" dt="2022-09-29T13:14:13.958" v="7" actId="26606"/>
        <pc:sldMasterMkLst>
          <pc:docMk/>
          <pc:sldMasterMk cId="3064894962" sldId="2147483660"/>
        </pc:sldMasterMkLst>
        <pc:sldLayoutChg chg="add del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705491869" sldId="2147483661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371396870" sldId="2147483662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78902754" sldId="2147483663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84620783" sldId="2147483664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880885559" sldId="2147483665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20569490" sldId="2147483666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368818516" sldId="2147483667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822010111" sldId="2147483668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357396775" sldId="2147483669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096201656" sldId="2147483670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926632056" sldId="2147483671"/>
          </pc:sldLayoutMkLst>
        </pc:sldLayoutChg>
      </pc:sldMasterChg>
      <pc:sldMasterChg chg="add del addSldLayout delSldLayout">
        <pc:chgData name="valentin lamine" userId="425d26859fa2f4c4" providerId="LiveId" clId="{05ABCF76-BFCB-41EE-88CF-681F4E5575B8}" dt="2022-09-29T13:14:14.954" v="11" actId="26606"/>
        <pc:sldMasterMkLst>
          <pc:docMk/>
          <pc:sldMasterMk cId="4044289379" sldId="2147483673"/>
        </pc:sldMasterMkLst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21828301" sldId="2147483662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839764265" sldId="2147483663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787161931" sldId="2147483664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433601102" sldId="2147483665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495907965" sldId="2147483666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572636282" sldId="2147483667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62855347" sldId="2147483668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3314820487" sldId="2147483669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337214609" sldId="2147483670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430541079" sldId="2147483671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415192849" sldId="2147483672"/>
          </pc:sldLayoutMkLst>
        </pc:sldLayoutChg>
      </pc:sldMasterChg>
      <pc:sldMasterChg chg="add del addSldLayout delSldLayout">
        <pc:chgData name="valentin lamine" userId="425d26859fa2f4c4" providerId="LiveId" clId="{05ABCF76-BFCB-41EE-88CF-681F4E5575B8}" dt="2022-09-29T13:15:04.132" v="20" actId="26606"/>
        <pc:sldMasterMkLst>
          <pc:docMk/>
          <pc:sldMasterMk cId="4184051504" sldId="2147483686"/>
        </pc:sldMasterMkLst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820584041" sldId="2147483675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1367638207" sldId="2147483676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141957706" sldId="2147483677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79559421" sldId="2147483678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633066702" sldId="2147483679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1852259307" sldId="2147483680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698843333" sldId="2147483681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814995120" sldId="2147483682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286720976" sldId="2147483683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020840735" sldId="2147483684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57618098" sldId="2147483685"/>
          </pc:sldLayoutMkLst>
        </pc:sldLayoutChg>
      </pc:sldMaster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FD03E-A32C-477B-A9AB-37B88D8ECE53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CA9350BE-BD1E-4985-8BD5-37A86F6F2CA3}">
      <dgm:prSet/>
      <dgm:spPr/>
      <dgm:t>
        <a:bodyPr/>
        <a:lstStyle/>
        <a:p>
          <a:r>
            <a:rPr lang="fr-FR"/>
            <a:t>Jeu textuel</a:t>
          </a:r>
          <a:endParaRPr lang="en-US"/>
        </a:p>
      </dgm:t>
    </dgm:pt>
    <dgm:pt modelId="{90494ABC-AFCA-4733-AD63-F1EC71FED779}" type="parTrans" cxnId="{770C3795-2289-4194-B3E9-B26BEBA9DA50}">
      <dgm:prSet/>
      <dgm:spPr/>
      <dgm:t>
        <a:bodyPr/>
        <a:lstStyle/>
        <a:p>
          <a:endParaRPr lang="en-US"/>
        </a:p>
      </dgm:t>
    </dgm:pt>
    <dgm:pt modelId="{E3209D16-7476-4001-9F91-0B78B1F311B8}" type="sibTrans" cxnId="{770C3795-2289-4194-B3E9-B26BEBA9DA50}">
      <dgm:prSet/>
      <dgm:spPr/>
      <dgm:t>
        <a:bodyPr/>
        <a:lstStyle/>
        <a:p>
          <a:endParaRPr lang="en-US"/>
        </a:p>
      </dgm:t>
    </dgm:pt>
    <dgm:pt modelId="{54066409-A6E1-4C61-8B7A-95882B0EAB4F}">
      <dgm:prSet/>
      <dgm:spPr/>
      <dgm:t>
        <a:bodyPr/>
        <a:lstStyle/>
        <a:p>
          <a:r>
            <a:rPr lang="fr-FR"/>
            <a:t>1 mois </a:t>
          </a:r>
          <a:endParaRPr lang="en-US"/>
        </a:p>
      </dgm:t>
    </dgm:pt>
    <dgm:pt modelId="{D730265C-225F-4EA4-B47B-06A6C0A234F9}" type="parTrans" cxnId="{30CBECD3-1F74-4C1F-84A2-F68B04D72EDE}">
      <dgm:prSet/>
      <dgm:spPr/>
      <dgm:t>
        <a:bodyPr/>
        <a:lstStyle/>
        <a:p>
          <a:endParaRPr lang="en-US"/>
        </a:p>
      </dgm:t>
    </dgm:pt>
    <dgm:pt modelId="{295E475D-BEF1-4351-88FA-22ABF8597398}" type="sibTrans" cxnId="{30CBECD3-1F74-4C1F-84A2-F68B04D72EDE}">
      <dgm:prSet/>
      <dgm:spPr/>
      <dgm:t>
        <a:bodyPr/>
        <a:lstStyle/>
        <a:p>
          <a:endParaRPr lang="en-US"/>
        </a:p>
      </dgm:t>
    </dgm:pt>
    <dgm:pt modelId="{5A3086CB-63FD-4252-8D72-22BA05070B37}">
      <dgm:prSet/>
      <dgm:spPr/>
      <dgm:t>
        <a:bodyPr/>
        <a:lstStyle/>
        <a:p>
          <a:r>
            <a:rPr lang="en-US"/>
            <a:t>Liste de tâches</a:t>
          </a:r>
        </a:p>
      </dgm:t>
    </dgm:pt>
    <dgm:pt modelId="{5DC27140-E7DD-4313-8141-B64E6D053F62}" type="parTrans" cxnId="{D57ED216-85CB-4184-8380-ED2E4AE27152}">
      <dgm:prSet/>
      <dgm:spPr/>
      <dgm:t>
        <a:bodyPr/>
        <a:lstStyle/>
        <a:p>
          <a:endParaRPr lang="en-US"/>
        </a:p>
      </dgm:t>
    </dgm:pt>
    <dgm:pt modelId="{99675325-E037-476F-B4FF-0244980254EE}" type="sibTrans" cxnId="{D57ED216-85CB-4184-8380-ED2E4AE27152}">
      <dgm:prSet/>
      <dgm:spPr/>
      <dgm:t>
        <a:bodyPr/>
        <a:lstStyle/>
        <a:p>
          <a:endParaRPr lang="en-US"/>
        </a:p>
      </dgm:t>
    </dgm:pt>
    <dgm:pt modelId="{BE8EE413-8EDF-477A-882A-0689F8D89476}">
      <dgm:prSet/>
      <dgm:spPr/>
      <dgm:t>
        <a:bodyPr/>
        <a:lstStyle/>
        <a:p>
          <a:r>
            <a:rPr lang="fr-FR"/>
            <a:t>Golang </a:t>
          </a:r>
          <a:endParaRPr lang="en-US"/>
        </a:p>
      </dgm:t>
    </dgm:pt>
    <dgm:pt modelId="{77569FDE-C728-4F39-AB5A-19BDC83D1A26}" type="parTrans" cxnId="{68C490FE-4F3A-46CC-8CE6-2E75C5182237}">
      <dgm:prSet/>
      <dgm:spPr/>
      <dgm:t>
        <a:bodyPr/>
        <a:lstStyle/>
        <a:p>
          <a:endParaRPr lang="fr-FR"/>
        </a:p>
      </dgm:t>
    </dgm:pt>
    <dgm:pt modelId="{96821138-ACDE-442C-9AD8-4B1CDD523737}" type="sibTrans" cxnId="{68C490FE-4F3A-46CC-8CE6-2E75C5182237}">
      <dgm:prSet/>
      <dgm:spPr/>
      <dgm:t>
        <a:bodyPr/>
        <a:lstStyle/>
        <a:p>
          <a:endParaRPr lang="fr-FR"/>
        </a:p>
      </dgm:t>
    </dgm:pt>
    <dgm:pt modelId="{BEFFF0FE-FD7B-4C81-A4BA-4E41CF51A5C1}" type="pres">
      <dgm:prSet presAssocID="{AFEFD03E-A32C-477B-A9AB-37B88D8ECE53}" presName="vert0" presStyleCnt="0">
        <dgm:presLayoutVars>
          <dgm:dir/>
          <dgm:animOne val="branch"/>
          <dgm:animLvl val="lvl"/>
        </dgm:presLayoutVars>
      </dgm:prSet>
      <dgm:spPr/>
    </dgm:pt>
    <dgm:pt modelId="{D13FDAD8-FB1B-4A8F-90E9-343ED3B61E78}" type="pres">
      <dgm:prSet presAssocID="{CA9350BE-BD1E-4985-8BD5-37A86F6F2CA3}" presName="thickLine" presStyleLbl="alignNode1" presStyleIdx="0" presStyleCnt="4"/>
      <dgm:spPr/>
    </dgm:pt>
    <dgm:pt modelId="{34B0721A-E874-4804-BF7F-C6434345FC6F}" type="pres">
      <dgm:prSet presAssocID="{CA9350BE-BD1E-4985-8BD5-37A86F6F2CA3}" presName="horz1" presStyleCnt="0"/>
      <dgm:spPr/>
    </dgm:pt>
    <dgm:pt modelId="{B6D53B89-1FE2-44E9-A40F-6CDC45601079}" type="pres">
      <dgm:prSet presAssocID="{CA9350BE-BD1E-4985-8BD5-37A86F6F2CA3}" presName="tx1" presStyleLbl="revTx" presStyleIdx="0" presStyleCnt="4"/>
      <dgm:spPr/>
    </dgm:pt>
    <dgm:pt modelId="{D2D878D0-E32B-471B-84D0-3045754C8126}" type="pres">
      <dgm:prSet presAssocID="{CA9350BE-BD1E-4985-8BD5-37A86F6F2CA3}" presName="vert1" presStyleCnt="0"/>
      <dgm:spPr/>
    </dgm:pt>
    <dgm:pt modelId="{3AF4FB9A-AC59-4299-90F7-F1484F06BED2}" type="pres">
      <dgm:prSet presAssocID="{BE8EE413-8EDF-477A-882A-0689F8D89476}" presName="thickLine" presStyleLbl="alignNode1" presStyleIdx="1" presStyleCnt="4"/>
      <dgm:spPr/>
    </dgm:pt>
    <dgm:pt modelId="{F63CDA32-373B-4B76-A587-F676C1D1C39B}" type="pres">
      <dgm:prSet presAssocID="{BE8EE413-8EDF-477A-882A-0689F8D89476}" presName="horz1" presStyleCnt="0"/>
      <dgm:spPr/>
    </dgm:pt>
    <dgm:pt modelId="{4244D3B8-9213-4B34-B71F-7E810C5CA2E8}" type="pres">
      <dgm:prSet presAssocID="{BE8EE413-8EDF-477A-882A-0689F8D89476}" presName="tx1" presStyleLbl="revTx" presStyleIdx="1" presStyleCnt="4"/>
      <dgm:spPr/>
    </dgm:pt>
    <dgm:pt modelId="{719F3F06-916C-4428-BBAA-A226D8A819C6}" type="pres">
      <dgm:prSet presAssocID="{BE8EE413-8EDF-477A-882A-0689F8D89476}" presName="vert1" presStyleCnt="0"/>
      <dgm:spPr/>
    </dgm:pt>
    <dgm:pt modelId="{F16A581E-20C8-40EB-995F-4380218EAE18}" type="pres">
      <dgm:prSet presAssocID="{54066409-A6E1-4C61-8B7A-95882B0EAB4F}" presName="thickLine" presStyleLbl="alignNode1" presStyleIdx="2" presStyleCnt="4"/>
      <dgm:spPr/>
    </dgm:pt>
    <dgm:pt modelId="{7D3621E1-89BE-462D-A3C9-034F4C87BCB5}" type="pres">
      <dgm:prSet presAssocID="{54066409-A6E1-4C61-8B7A-95882B0EAB4F}" presName="horz1" presStyleCnt="0"/>
      <dgm:spPr/>
    </dgm:pt>
    <dgm:pt modelId="{290716C2-99E1-4A45-9095-B921F77C5134}" type="pres">
      <dgm:prSet presAssocID="{54066409-A6E1-4C61-8B7A-95882B0EAB4F}" presName="tx1" presStyleLbl="revTx" presStyleIdx="2" presStyleCnt="4"/>
      <dgm:spPr/>
    </dgm:pt>
    <dgm:pt modelId="{DC821D72-ECA7-46D6-91D5-7A9304B478C0}" type="pres">
      <dgm:prSet presAssocID="{54066409-A6E1-4C61-8B7A-95882B0EAB4F}" presName="vert1" presStyleCnt="0"/>
      <dgm:spPr/>
    </dgm:pt>
    <dgm:pt modelId="{A29C1FAA-5648-48EC-BA3D-211EB7B22F3E}" type="pres">
      <dgm:prSet presAssocID="{5A3086CB-63FD-4252-8D72-22BA05070B37}" presName="thickLine" presStyleLbl="alignNode1" presStyleIdx="3" presStyleCnt="4"/>
      <dgm:spPr/>
    </dgm:pt>
    <dgm:pt modelId="{C9039BF8-975A-4370-9B91-118393A13433}" type="pres">
      <dgm:prSet presAssocID="{5A3086CB-63FD-4252-8D72-22BA05070B37}" presName="horz1" presStyleCnt="0"/>
      <dgm:spPr/>
    </dgm:pt>
    <dgm:pt modelId="{2DBF0C42-4EDE-48F5-8EB2-F2E5C60F7BA8}" type="pres">
      <dgm:prSet presAssocID="{5A3086CB-63FD-4252-8D72-22BA05070B37}" presName="tx1" presStyleLbl="revTx" presStyleIdx="3" presStyleCnt="4"/>
      <dgm:spPr/>
    </dgm:pt>
    <dgm:pt modelId="{5E5B4AA8-9ECE-43F9-BFBD-D107CBCBD8CD}" type="pres">
      <dgm:prSet presAssocID="{5A3086CB-63FD-4252-8D72-22BA05070B37}" presName="vert1" presStyleCnt="0"/>
      <dgm:spPr/>
    </dgm:pt>
  </dgm:ptLst>
  <dgm:cxnLst>
    <dgm:cxn modelId="{D57ED216-85CB-4184-8380-ED2E4AE27152}" srcId="{AFEFD03E-A32C-477B-A9AB-37B88D8ECE53}" destId="{5A3086CB-63FD-4252-8D72-22BA05070B37}" srcOrd="3" destOrd="0" parTransId="{5DC27140-E7DD-4313-8141-B64E6D053F62}" sibTransId="{99675325-E037-476F-B4FF-0244980254EE}"/>
    <dgm:cxn modelId="{B9A14435-7397-4A6E-A4F3-30F9BE91EDEA}" type="presOf" srcId="{AFEFD03E-A32C-477B-A9AB-37B88D8ECE53}" destId="{BEFFF0FE-FD7B-4C81-A4BA-4E41CF51A5C1}" srcOrd="0" destOrd="0" presId="urn:microsoft.com/office/officeart/2008/layout/LinedList"/>
    <dgm:cxn modelId="{CBCF543A-BDB5-4A4C-8876-3DA054A830CC}" type="presOf" srcId="{5A3086CB-63FD-4252-8D72-22BA05070B37}" destId="{2DBF0C42-4EDE-48F5-8EB2-F2E5C60F7BA8}" srcOrd="0" destOrd="0" presId="urn:microsoft.com/office/officeart/2008/layout/LinedList"/>
    <dgm:cxn modelId="{79D8CB5B-B9BE-44B9-9AD7-B08CF8C5EC5A}" type="presOf" srcId="{BE8EE413-8EDF-477A-882A-0689F8D89476}" destId="{4244D3B8-9213-4B34-B71F-7E810C5CA2E8}" srcOrd="0" destOrd="0" presId="urn:microsoft.com/office/officeart/2008/layout/LinedList"/>
    <dgm:cxn modelId="{8B4FDB79-2C34-4DAE-BBA7-034EA25E79F2}" type="presOf" srcId="{54066409-A6E1-4C61-8B7A-95882B0EAB4F}" destId="{290716C2-99E1-4A45-9095-B921F77C5134}" srcOrd="0" destOrd="0" presId="urn:microsoft.com/office/officeart/2008/layout/LinedList"/>
    <dgm:cxn modelId="{09317694-BA7E-4CB9-9B48-EEE03F549A05}" type="presOf" srcId="{CA9350BE-BD1E-4985-8BD5-37A86F6F2CA3}" destId="{B6D53B89-1FE2-44E9-A40F-6CDC45601079}" srcOrd="0" destOrd="0" presId="urn:microsoft.com/office/officeart/2008/layout/LinedList"/>
    <dgm:cxn modelId="{770C3795-2289-4194-B3E9-B26BEBA9DA50}" srcId="{AFEFD03E-A32C-477B-A9AB-37B88D8ECE53}" destId="{CA9350BE-BD1E-4985-8BD5-37A86F6F2CA3}" srcOrd="0" destOrd="0" parTransId="{90494ABC-AFCA-4733-AD63-F1EC71FED779}" sibTransId="{E3209D16-7476-4001-9F91-0B78B1F311B8}"/>
    <dgm:cxn modelId="{30CBECD3-1F74-4C1F-84A2-F68B04D72EDE}" srcId="{AFEFD03E-A32C-477B-A9AB-37B88D8ECE53}" destId="{54066409-A6E1-4C61-8B7A-95882B0EAB4F}" srcOrd="2" destOrd="0" parTransId="{D730265C-225F-4EA4-B47B-06A6C0A234F9}" sibTransId="{295E475D-BEF1-4351-88FA-22ABF8597398}"/>
    <dgm:cxn modelId="{68C490FE-4F3A-46CC-8CE6-2E75C5182237}" srcId="{AFEFD03E-A32C-477B-A9AB-37B88D8ECE53}" destId="{BE8EE413-8EDF-477A-882A-0689F8D89476}" srcOrd="1" destOrd="0" parTransId="{77569FDE-C728-4F39-AB5A-19BDC83D1A26}" sibTransId="{96821138-ACDE-442C-9AD8-4B1CDD523737}"/>
    <dgm:cxn modelId="{8517A4B9-5691-4BD5-BE65-99C911902010}" type="presParOf" srcId="{BEFFF0FE-FD7B-4C81-A4BA-4E41CF51A5C1}" destId="{D13FDAD8-FB1B-4A8F-90E9-343ED3B61E78}" srcOrd="0" destOrd="0" presId="urn:microsoft.com/office/officeart/2008/layout/LinedList"/>
    <dgm:cxn modelId="{F8A8408F-3D48-46BF-B10F-1CFAF1D2C4A6}" type="presParOf" srcId="{BEFFF0FE-FD7B-4C81-A4BA-4E41CF51A5C1}" destId="{34B0721A-E874-4804-BF7F-C6434345FC6F}" srcOrd="1" destOrd="0" presId="urn:microsoft.com/office/officeart/2008/layout/LinedList"/>
    <dgm:cxn modelId="{89DA8FEC-6C4C-41D9-A6ED-002330D3DDED}" type="presParOf" srcId="{34B0721A-E874-4804-BF7F-C6434345FC6F}" destId="{B6D53B89-1FE2-44E9-A40F-6CDC45601079}" srcOrd="0" destOrd="0" presId="urn:microsoft.com/office/officeart/2008/layout/LinedList"/>
    <dgm:cxn modelId="{88C36841-EDD4-47C1-A1BE-70F984251FC2}" type="presParOf" srcId="{34B0721A-E874-4804-BF7F-C6434345FC6F}" destId="{D2D878D0-E32B-471B-84D0-3045754C8126}" srcOrd="1" destOrd="0" presId="urn:microsoft.com/office/officeart/2008/layout/LinedList"/>
    <dgm:cxn modelId="{69A15ED5-880B-43AF-875A-8123FDB2886A}" type="presParOf" srcId="{BEFFF0FE-FD7B-4C81-A4BA-4E41CF51A5C1}" destId="{3AF4FB9A-AC59-4299-90F7-F1484F06BED2}" srcOrd="2" destOrd="0" presId="urn:microsoft.com/office/officeart/2008/layout/LinedList"/>
    <dgm:cxn modelId="{3334797D-EB00-4369-A14E-1DD12FB2E9BC}" type="presParOf" srcId="{BEFFF0FE-FD7B-4C81-A4BA-4E41CF51A5C1}" destId="{F63CDA32-373B-4B76-A587-F676C1D1C39B}" srcOrd="3" destOrd="0" presId="urn:microsoft.com/office/officeart/2008/layout/LinedList"/>
    <dgm:cxn modelId="{68BEF75D-B597-4734-9DC4-F3949912BF78}" type="presParOf" srcId="{F63CDA32-373B-4B76-A587-F676C1D1C39B}" destId="{4244D3B8-9213-4B34-B71F-7E810C5CA2E8}" srcOrd="0" destOrd="0" presId="urn:microsoft.com/office/officeart/2008/layout/LinedList"/>
    <dgm:cxn modelId="{F69C4ACF-0A99-4A68-905E-7605BF0C0915}" type="presParOf" srcId="{F63CDA32-373B-4B76-A587-F676C1D1C39B}" destId="{719F3F06-916C-4428-BBAA-A226D8A819C6}" srcOrd="1" destOrd="0" presId="urn:microsoft.com/office/officeart/2008/layout/LinedList"/>
    <dgm:cxn modelId="{4524F97F-A92D-492B-9595-5FA01BB9C235}" type="presParOf" srcId="{BEFFF0FE-FD7B-4C81-A4BA-4E41CF51A5C1}" destId="{F16A581E-20C8-40EB-995F-4380218EAE18}" srcOrd="4" destOrd="0" presId="urn:microsoft.com/office/officeart/2008/layout/LinedList"/>
    <dgm:cxn modelId="{B98ED23F-EA75-4429-8CA8-6E925E80B0B6}" type="presParOf" srcId="{BEFFF0FE-FD7B-4C81-A4BA-4E41CF51A5C1}" destId="{7D3621E1-89BE-462D-A3C9-034F4C87BCB5}" srcOrd="5" destOrd="0" presId="urn:microsoft.com/office/officeart/2008/layout/LinedList"/>
    <dgm:cxn modelId="{B2E7E7F1-B7DF-474E-BC98-E1454AF39BCA}" type="presParOf" srcId="{7D3621E1-89BE-462D-A3C9-034F4C87BCB5}" destId="{290716C2-99E1-4A45-9095-B921F77C5134}" srcOrd="0" destOrd="0" presId="urn:microsoft.com/office/officeart/2008/layout/LinedList"/>
    <dgm:cxn modelId="{950E0B86-AC05-4BDA-827E-72139248E53F}" type="presParOf" srcId="{7D3621E1-89BE-462D-A3C9-034F4C87BCB5}" destId="{DC821D72-ECA7-46D6-91D5-7A9304B478C0}" srcOrd="1" destOrd="0" presId="urn:microsoft.com/office/officeart/2008/layout/LinedList"/>
    <dgm:cxn modelId="{75EC8AB0-0DEE-4A29-A66A-30A1BBB32FAE}" type="presParOf" srcId="{BEFFF0FE-FD7B-4C81-A4BA-4E41CF51A5C1}" destId="{A29C1FAA-5648-48EC-BA3D-211EB7B22F3E}" srcOrd="6" destOrd="0" presId="urn:microsoft.com/office/officeart/2008/layout/LinedList"/>
    <dgm:cxn modelId="{D4FFF735-5D1C-4804-8EA5-7B1C98BA2D33}" type="presParOf" srcId="{BEFFF0FE-FD7B-4C81-A4BA-4E41CF51A5C1}" destId="{C9039BF8-975A-4370-9B91-118393A13433}" srcOrd="7" destOrd="0" presId="urn:microsoft.com/office/officeart/2008/layout/LinedList"/>
    <dgm:cxn modelId="{9C023CEA-3F6C-4A6E-9A98-55471892A6B5}" type="presParOf" srcId="{C9039BF8-975A-4370-9B91-118393A13433}" destId="{2DBF0C42-4EDE-48F5-8EB2-F2E5C60F7BA8}" srcOrd="0" destOrd="0" presId="urn:microsoft.com/office/officeart/2008/layout/LinedList"/>
    <dgm:cxn modelId="{0C5A27AA-C338-42D7-880B-524709E741DF}" type="presParOf" srcId="{C9039BF8-975A-4370-9B91-118393A13433}" destId="{5E5B4AA8-9ECE-43F9-BFBD-D107CBCBD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4B94D0-C9E3-4237-9EAE-8F36E5640B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9C7A751-CE40-408A-B558-1274E0D1DEB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Améliorer la carte du jeu</a:t>
          </a:r>
          <a:endParaRPr lang="en-US"/>
        </a:p>
      </dgm:t>
    </dgm:pt>
    <dgm:pt modelId="{1F923E59-092B-40FA-86F9-09170394B69D}" type="parTrans" cxnId="{EBEE27C7-C4BE-4B5F-ABA4-DC592A6770F2}">
      <dgm:prSet/>
      <dgm:spPr/>
      <dgm:t>
        <a:bodyPr/>
        <a:lstStyle/>
        <a:p>
          <a:endParaRPr lang="en-US"/>
        </a:p>
      </dgm:t>
    </dgm:pt>
    <dgm:pt modelId="{94F7644E-8743-4474-9532-9A9208C0E778}" type="sibTrans" cxnId="{EBEE27C7-C4BE-4B5F-ABA4-DC592A6770F2}">
      <dgm:prSet/>
      <dgm:spPr/>
      <dgm:t>
        <a:bodyPr/>
        <a:lstStyle/>
        <a:p>
          <a:endParaRPr lang="en-US"/>
        </a:p>
      </dgm:t>
    </dgm:pt>
    <dgm:pt modelId="{90A2E4D2-62F9-4D5F-AADC-578FFEA9F34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Équilibrage des statistiques et de la difficulté</a:t>
          </a:r>
          <a:endParaRPr lang="en-US"/>
        </a:p>
      </dgm:t>
    </dgm:pt>
    <dgm:pt modelId="{6B24A5ED-4662-4A4D-AEA7-E73DA83FAE1C}" type="parTrans" cxnId="{1E328371-A565-4F1C-BC97-010CB7CC215B}">
      <dgm:prSet/>
      <dgm:spPr/>
      <dgm:t>
        <a:bodyPr/>
        <a:lstStyle/>
        <a:p>
          <a:endParaRPr lang="en-US"/>
        </a:p>
      </dgm:t>
    </dgm:pt>
    <dgm:pt modelId="{BC450A8C-A39B-46C7-92CB-B240522DAC15}" type="sibTrans" cxnId="{1E328371-A565-4F1C-BC97-010CB7CC215B}">
      <dgm:prSet/>
      <dgm:spPr/>
      <dgm:t>
        <a:bodyPr/>
        <a:lstStyle/>
        <a:p>
          <a:endParaRPr lang="en-US"/>
        </a:p>
      </dgm:t>
    </dgm:pt>
    <dgm:pt modelId="{EAFD3104-8EE7-45BE-9295-0B0162C26D9B}" type="pres">
      <dgm:prSet presAssocID="{794B94D0-C9E3-4237-9EAE-8F36E5640B57}" presName="root" presStyleCnt="0">
        <dgm:presLayoutVars>
          <dgm:dir/>
          <dgm:resizeHandles val="exact"/>
        </dgm:presLayoutVars>
      </dgm:prSet>
      <dgm:spPr/>
    </dgm:pt>
    <dgm:pt modelId="{1C23AAB7-102F-4E0F-81F7-D0130A89F129}" type="pres">
      <dgm:prSet presAssocID="{E9C7A751-CE40-408A-B558-1274E0D1DEB2}" presName="compNode" presStyleCnt="0"/>
      <dgm:spPr/>
    </dgm:pt>
    <dgm:pt modelId="{990D851F-58BE-4BD1-B1BD-DA32D5E84CDB}" type="pres">
      <dgm:prSet presAssocID="{E9C7A751-CE40-408A-B558-1274E0D1DEB2}" presName="bgRect" presStyleLbl="bgShp" presStyleIdx="0" presStyleCnt="2"/>
      <dgm:spPr/>
    </dgm:pt>
    <dgm:pt modelId="{CFB543D2-CE68-40FC-81AC-88684C04FDDC}" type="pres">
      <dgm:prSet presAssocID="{E9C7A751-CE40-408A-B558-1274E0D1DE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8D6CE428-A66F-4A9C-A190-913C18D8C2EA}" type="pres">
      <dgm:prSet presAssocID="{E9C7A751-CE40-408A-B558-1274E0D1DEB2}" presName="spaceRect" presStyleCnt="0"/>
      <dgm:spPr/>
    </dgm:pt>
    <dgm:pt modelId="{76EDF675-E95E-4BBB-AB0C-465FFB111103}" type="pres">
      <dgm:prSet presAssocID="{E9C7A751-CE40-408A-B558-1274E0D1DEB2}" presName="parTx" presStyleLbl="revTx" presStyleIdx="0" presStyleCnt="2">
        <dgm:presLayoutVars>
          <dgm:chMax val="0"/>
          <dgm:chPref val="0"/>
        </dgm:presLayoutVars>
      </dgm:prSet>
      <dgm:spPr/>
    </dgm:pt>
    <dgm:pt modelId="{CDCD51D9-3A4F-4603-A38F-B13F2BB90575}" type="pres">
      <dgm:prSet presAssocID="{94F7644E-8743-4474-9532-9A9208C0E778}" presName="sibTrans" presStyleCnt="0"/>
      <dgm:spPr/>
    </dgm:pt>
    <dgm:pt modelId="{648D938B-1780-43D8-85B8-16E4FC91A894}" type="pres">
      <dgm:prSet presAssocID="{90A2E4D2-62F9-4D5F-AADC-578FFEA9F34E}" presName="compNode" presStyleCnt="0"/>
      <dgm:spPr/>
    </dgm:pt>
    <dgm:pt modelId="{F9D607C4-C991-4345-90FB-83014B11BBF5}" type="pres">
      <dgm:prSet presAssocID="{90A2E4D2-62F9-4D5F-AADC-578FFEA9F34E}" presName="bgRect" presStyleLbl="bgShp" presStyleIdx="1" presStyleCnt="2"/>
      <dgm:spPr/>
    </dgm:pt>
    <dgm:pt modelId="{7A60C4DA-E385-4C50-91DC-C36E4C09A199}" type="pres">
      <dgm:prSet presAssocID="{90A2E4D2-62F9-4D5F-AADC-578FFEA9F3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230EE4E-30B4-4A0A-90C8-9C9AB04ED703}" type="pres">
      <dgm:prSet presAssocID="{90A2E4D2-62F9-4D5F-AADC-578FFEA9F34E}" presName="spaceRect" presStyleCnt="0"/>
      <dgm:spPr/>
    </dgm:pt>
    <dgm:pt modelId="{80B7B30C-1E1F-4B75-9B24-C3A72E680D16}" type="pres">
      <dgm:prSet presAssocID="{90A2E4D2-62F9-4D5F-AADC-578FFEA9F34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6B34302-740F-4053-88DC-791EE9EB62D0}" type="presOf" srcId="{90A2E4D2-62F9-4D5F-AADC-578FFEA9F34E}" destId="{80B7B30C-1E1F-4B75-9B24-C3A72E680D16}" srcOrd="0" destOrd="0" presId="urn:microsoft.com/office/officeart/2018/2/layout/IconVerticalSolidList"/>
    <dgm:cxn modelId="{83513B60-0382-4E41-AB90-273C77870D0E}" type="presOf" srcId="{794B94D0-C9E3-4237-9EAE-8F36E5640B57}" destId="{EAFD3104-8EE7-45BE-9295-0B0162C26D9B}" srcOrd="0" destOrd="0" presId="urn:microsoft.com/office/officeart/2018/2/layout/IconVerticalSolidList"/>
    <dgm:cxn modelId="{1E328371-A565-4F1C-BC97-010CB7CC215B}" srcId="{794B94D0-C9E3-4237-9EAE-8F36E5640B57}" destId="{90A2E4D2-62F9-4D5F-AADC-578FFEA9F34E}" srcOrd="1" destOrd="0" parTransId="{6B24A5ED-4662-4A4D-AEA7-E73DA83FAE1C}" sibTransId="{BC450A8C-A39B-46C7-92CB-B240522DAC15}"/>
    <dgm:cxn modelId="{EBEE27C7-C4BE-4B5F-ABA4-DC592A6770F2}" srcId="{794B94D0-C9E3-4237-9EAE-8F36E5640B57}" destId="{E9C7A751-CE40-408A-B558-1274E0D1DEB2}" srcOrd="0" destOrd="0" parTransId="{1F923E59-092B-40FA-86F9-09170394B69D}" sibTransId="{94F7644E-8743-4474-9532-9A9208C0E778}"/>
    <dgm:cxn modelId="{AB51D6FA-CD7D-43F4-B730-CFE05E02E5F5}" type="presOf" srcId="{E9C7A751-CE40-408A-B558-1274E0D1DEB2}" destId="{76EDF675-E95E-4BBB-AB0C-465FFB111103}" srcOrd="0" destOrd="0" presId="urn:microsoft.com/office/officeart/2018/2/layout/IconVerticalSolidList"/>
    <dgm:cxn modelId="{5EBB6349-5BFA-4519-B549-9EEA9B6B9477}" type="presParOf" srcId="{EAFD3104-8EE7-45BE-9295-0B0162C26D9B}" destId="{1C23AAB7-102F-4E0F-81F7-D0130A89F129}" srcOrd="0" destOrd="0" presId="urn:microsoft.com/office/officeart/2018/2/layout/IconVerticalSolidList"/>
    <dgm:cxn modelId="{A08387E1-8865-44D1-9EA8-2AD628F1D454}" type="presParOf" srcId="{1C23AAB7-102F-4E0F-81F7-D0130A89F129}" destId="{990D851F-58BE-4BD1-B1BD-DA32D5E84CDB}" srcOrd="0" destOrd="0" presId="urn:microsoft.com/office/officeart/2018/2/layout/IconVerticalSolidList"/>
    <dgm:cxn modelId="{4366B32A-37AC-4181-8E69-F3E46489BB13}" type="presParOf" srcId="{1C23AAB7-102F-4E0F-81F7-D0130A89F129}" destId="{CFB543D2-CE68-40FC-81AC-88684C04FDDC}" srcOrd="1" destOrd="0" presId="urn:microsoft.com/office/officeart/2018/2/layout/IconVerticalSolidList"/>
    <dgm:cxn modelId="{260967DC-FE35-4416-8C19-45FF3B867B9A}" type="presParOf" srcId="{1C23AAB7-102F-4E0F-81F7-D0130A89F129}" destId="{8D6CE428-A66F-4A9C-A190-913C18D8C2EA}" srcOrd="2" destOrd="0" presId="urn:microsoft.com/office/officeart/2018/2/layout/IconVerticalSolidList"/>
    <dgm:cxn modelId="{39899AA7-8326-4DCA-943E-2DE169ADB85A}" type="presParOf" srcId="{1C23AAB7-102F-4E0F-81F7-D0130A89F129}" destId="{76EDF675-E95E-4BBB-AB0C-465FFB111103}" srcOrd="3" destOrd="0" presId="urn:microsoft.com/office/officeart/2018/2/layout/IconVerticalSolidList"/>
    <dgm:cxn modelId="{A5D71F28-3B16-48E9-903E-B373D2CD03A4}" type="presParOf" srcId="{EAFD3104-8EE7-45BE-9295-0B0162C26D9B}" destId="{CDCD51D9-3A4F-4603-A38F-B13F2BB90575}" srcOrd="1" destOrd="0" presId="urn:microsoft.com/office/officeart/2018/2/layout/IconVerticalSolidList"/>
    <dgm:cxn modelId="{D20A093B-F6BF-4E43-9AEB-769C30AE5FB8}" type="presParOf" srcId="{EAFD3104-8EE7-45BE-9295-0B0162C26D9B}" destId="{648D938B-1780-43D8-85B8-16E4FC91A894}" srcOrd="2" destOrd="0" presId="urn:microsoft.com/office/officeart/2018/2/layout/IconVerticalSolidList"/>
    <dgm:cxn modelId="{DDA5C0A4-F621-46FF-A5EC-BA85CF203031}" type="presParOf" srcId="{648D938B-1780-43D8-85B8-16E4FC91A894}" destId="{F9D607C4-C991-4345-90FB-83014B11BBF5}" srcOrd="0" destOrd="0" presId="urn:microsoft.com/office/officeart/2018/2/layout/IconVerticalSolidList"/>
    <dgm:cxn modelId="{07D764BB-5453-46AB-99AB-FFA275B33C79}" type="presParOf" srcId="{648D938B-1780-43D8-85B8-16E4FC91A894}" destId="{7A60C4DA-E385-4C50-91DC-C36E4C09A199}" srcOrd="1" destOrd="0" presId="urn:microsoft.com/office/officeart/2018/2/layout/IconVerticalSolidList"/>
    <dgm:cxn modelId="{7A6081EF-724A-4FA7-BDC0-EA2D9842A1E4}" type="presParOf" srcId="{648D938B-1780-43D8-85B8-16E4FC91A894}" destId="{0230EE4E-30B4-4A0A-90C8-9C9AB04ED703}" srcOrd="2" destOrd="0" presId="urn:microsoft.com/office/officeart/2018/2/layout/IconVerticalSolidList"/>
    <dgm:cxn modelId="{27619115-EBC1-4D15-8C04-B0E56E263523}" type="presParOf" srcId="{648D938B-1780-43D8-85B8-16E4FC91A894}" destId="{80B7B30C-1E1F-4B75-9B24-C3A72E680D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5FA856-7DA9-4242-905D-02212B1FF8CE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3947FFE8-08D2-4800-8849-5ABD02AB16DA}">
      <dgm:prSet/>
      <dgm:spPr/>
      <dgm:t>
        <a:bodyPr/>
        <a:lstStyle/>
        <a:p>
          <a:r>
            <a:rPr lang="fr-FR"/>
            <a:t>Mise en pratiques des quêtes Ytrack</a:t>
          </a:r>
          <a:endParaRPr lang="en-US"/>
        </a:p>
      </dgm:t>
    </dgm:pt>
    <dgm:pt modelId="{C3A46C98-135A-4904-BE0D-5FDA00A88F44}" type="parTrans" cxnId="{EDD78633-1A98-4319-B879-46E0D16B6D5D}">
      <dgm:prSet/>
      <dgm:spPr/>
      <dgm:t>
        <a:bodyPr/>
        <a:lstStyle/>
        <a:p>
          <a:endParaRPr lang="en-US"/>
        </a:p>
      </dgm:t>
    </dgm:pt>
    <dgm:pt modelId="{FF139AD4-590D-4E4D-BA6D-0979BFD95C3D}" type="sibTrans" cxnId="{EDD78633-1A98-4319-B879-46E0D16B6D5D}">
      <dgm:prSet/>
      <dgm:spPr/>
      <dgm:t>
        <a:bodyPr/>
        <a:lstStyle/>
        <a:p>
          <a:endParaRPr lang="en-US"/>
        </a:p>
      </dgm:t>
    </dgm:pt>
    <dgm:pt modelId="{7B2845BD-F7EF-4B73-8AA9-EB542C790781}">
      <dgm:prSet/>
      <dgm:spPr/>
      <dgm:t>
        <a:bodyPr/>
        <a:lstStyle/>
        <a:p>
          <a:r>
            <a:rPr lang="fr-FR"/>
            <a:t>Package &amp; fonction</a:t>
          </a:r>
          <a:endParaRPr lang="en-US"/>
        </a:p>
      </dgm:t>
    </dgm:pt>
    <dgm:pt modelId="{148728EB-4426-4FA4-BF23-8D848B79672F}" type="parTrans" cxnId="{863C263F-F01F-4E96-BB06-4492BE92D5BB}">
      <dgm:prSet/>
      <dgm:spPr/>
      <dgm:t>
        <a:bodyPr/>
        <a:lstStyle/>
        <a:p>
          <a:endParaRPr lang="en-US"/>
        </a:p>
      </dgm:t>
    </dgm:pt>
    <dgm:pt modelId="{5EBB570D-8631-49B7-A7BF-C7C3B2E55139}" type="sibTrans" cxnId="{863C263F-F01F-4E96-BB06-4492BE92D5BB}">
      <dgm:prSet/>
      <dgm:spPr/>
      <dgm:t>
        <a:bodyPr/>
        <a:lstStyle/>
        <a:p>
          <a:endParaRPr lang="en-US"/>
        </a:p>
      </dgm:t>
    </dgm:pt>
    <dgm:pt modelId="{52E99595-D347-41D3-B3C0-267F75244DF8}">
      <dgm:prSet/>
      <dgm:spPr/>
      <dgm:t>
        <a:bodyPr/>
        <a:lstStyle/>
        <a:p>
          <a:r>
            <a:rPr lang="fr-FR"/>
            <a:t>Itération &amp; récursivité </a:t>
          </a:r>
          <a:endParaRPr lang="en-US"/>
        </a:p>
      </dgm:t>
    </dgm:pt>
    <dgm:pt modelId="{82A89968-77D6-4B31-A396-758F8E06198B}" type="parTrans" cxnId="{437CD694-3526-4C77-95F7-053BFBC070FD}">
      <dgm:prSet/>
      <dgm:spPr/>
      <dgm:t>
        <a:bodyPr/>
        <a:lstStyle/>
        <a:p>
          <a:endParaRPr lang="en-US"/>
        </a:p>
      </dgm:t>
    </dgm:pt>
    <dgm:pt modelId="{E9B0D865-8734-460D-98C5-80B70FE77A8B}" type="sibTrans" cxnId="{437CD694-3526-4C77-95F7-053BFBC070FD}">
      <dgm:prSet/>
      <dgm:spPr/>
      <dgm:t>
        <a:bodyPr/>
        <a:lstStyle/>
        <a:p>
          <a:endParaRPr lang="en-US"/>
        </a:p>
      </dgm:t>
    </dgm:pt>
    <dgm:pt modelId="{563FE29C-BDB3-479B-A9F8-C2E7637F11E2}">
      <dgm:prSet/>
      <dgm:spPr/>
      <dgm:t>
        <a:bodyPr/>
        <a:lstStyle/>
        <a:p>
          <a:r>
            <a:rPr lang="fr-FR"/>
            <a:t>Type de donnée </a:t>
          </a:r>
          <a:endParaRPr lang="en-US"/>
        </a:p>
      </dgm:t>
    </dgm:pt>
    <dgm:pt modelId="{3637982D-E711-4727-9694-073076A092B1}" type="parTrans" cxnId="{7CC548B8-8EA7-4A9C-BF01-C73373BC33C2}">
      <dgm:prSet/>
      <dgm:spPr/>
      <dgm:t>
        <a:bodyPr/>
        <a:lstStyle/>
        <a:p>
          <a:endParaRPr lang="en-US"/>
        </a:p>
      </dgm:t>
    </dgm:pt>
    <dgm:pt modelId="{4F851CAE-FB62-4A8F-83FE-67840F0444DA}" type="sibTrans" cxnId="{7CC548B8-8EA7-4A9C-BF01-C73373BC33C2}">
      <dgm:prSet/>
      <dgm:spPr/>
      <dgm:t>
        <a:bodyPr/>
        <a:lstStyle/>
        <a:p>
          <a:endParaRPr lang="en-US"/>
        </a:p>
      </dgm:t>
    </dgm:pt>
    <dgm:pt modelId="{706BC1CD-B816-4B59-A2B6-DB852F59DEA1}">
      <dgm:prSet/>
      <dgm:spPr/>
      <dgm:t>
        <a:bodyPr/>
        <a:lstStyle/>
        <a:p>
          <a:r>
            <a:rPr lang="fr-FR"/>
            <a:t>Liste &amp; Listes chaînées</a:t>
          </a:r>
          <a:endParaRPr lang="en-US"/>
        </a:p>
      </dgm:t>
    </dgm:pt>
    <dgm:pt modelId="{6BBA0215-D65F-440D-846E-D2087E138429}" type="parTrans" cxnId="{D929E324-87B4-4EA7-A71E-2878A40B0A3A}">
      <dgm:prSet/>
      <dgm:spPr/>
      <dgm:t>
        <a:bodyPr/>
        <a:lstStyle/>
        <a:p>
          <a:endParaRPr lang="en-US"/>
        </a:p>
      </dgm:t>
    </dgm:pt>
    <dgm:pt modelId="{86EA498B-07B9-4C54-A821-961AF89A0EEF}" type="sibTrans" cxnId="{D929E324-87B4-4EA7-A71E-2878A40B0A3A}">
      <dgm:prSet/>
      <dgm:spPr/>
      <dgm:t>
        <a:bodyPr/>
        <a:lstStyle/>
        <a:p>
          <a:endParaRPr lang="en-US"/>
        </a:p>
      </dgm:t>
    </dgm:pt>
    <dgm:pt modelId="{BE06B492-0257-4311-9A0E-FB3B59996078}">
      <dgm:prSet/>
      <dgm:spPr/>
      <dgm:t>
        <a:bodyPr/>
        <a:lstStyle/>
        <a:p>
          <a:r>
            <a:rPr lang="fr-FR"/>
            <a:t>Structures</a:t>
          </a:r>
          <a:endParaRPr lang="en-US"/>
        </a:p>
      </dgm:t>
    </dgm:pt>
    <dgm:pt modelId="{F23C9164-106F-4300-B194-8B75B0084A5E}" type="parTrans" cxnId="{3BE1CD84-B34A-4CE8-B58D-240C3C0CA083}">
      <dgm:prSet/>
      <dgm:spPr/>
      <dgm:t>
        <a:bodyPr/>
        <a:lstStyle/>
        <a:p>
          <a:endParaRPr lang="en-US"/>
        </a:p>
      </dgm:t>
    </dgm:pt>
    <dgm:pt modelId="{C57751F2-E1F3-4B49-8C34-F4AC19BE8363}" type="sibTrans" cxnId="{3BE1CD84-B34A-4CE8-B58D-240C3C0CA083}">
      <dgm:prSet/>
      <dgm:spPr/>
      <dgm:t>
        <a:bodyPr/>
        <a:lstStyle/>
        <a:p>
          <a:endParaRPr lang="en-US"/>
        </a:p>
      </dgm:t>
    </dgm:pt>
    <dgm:pt modelId="{54E90DC5-BE57-4D3A-95ED-A8EB8574EE1F}">
      <dgm:prSet/>
      <dgm:spPr/>
      <dgm:t>
        <a:bodyPr/>
        <a:lstStyle/>
        <a:p>
          <a:r>
            <a:rPr lang="fr-FR"/>
            <a:t>Travail en groupe</a:t>
          </a:r>
          <a:endParaRPr lang="en-US"/>
        </a:p>
      </dgm:t>
    </dgm:pt>
    <dgm:pt modelId="{E5C71726-B254-4CFC-B335-B220635FF389}" type="parTrans" cxnId="{BEE22ADD-979B-4124-AA06-9971029D6EF8}">
      <dgm:prSet/>
      <dgm:spPr/>
      <dgm:t>
        <a:bodyPr/>
        <a:lstStyle/>
        <a:p>
          <a:endParaRPr lang="en-US"/>
        </a:p>
      </dgm:t>
    </dgm:pt>
    <dgm:pt modelId="{CDFE4CFF-322E-46FD-B117-DF43DC4AE71C}" type="sibTrans" cxnId="{BEE22ADD-979B-4124-AA06-9971029D6EF8}">
      <dgm:prSet/>
      <dgm:spPr/>
      <dgm:t>
        <a:bodyPr/>
        <a:lstStyle/>
        <a:p>
          <a:endParaRPr lang="en-US"/>
        </a:p>
      </dgm:t>
    </dgm:pt>
    <dgm:pt modelId="{E88A95C7-20D6-45E3-A548-9C863D697E4D}">
      <dgm:prSet/>
      <dgm:spPr/>
      <dgm:t>
        <a:bodyPr/>
        <a:lstStyle/>
        <a:p>
          <a:r>
            <a:rPr lang="fr-FR"/>
            <a:t>Gestion de projet</a:t>
          </a:r>
          <a:endParaRPr lang="en-US"/>
        </a:p>
      </dgm:t>
    </dgm:pt>
    <dgm:pt modelId="{4519D00F-A555-4F6C-9ACA-57ED83A32F46}" type="parTrans" cxnId="{3BB27487-12C5-45B3-B543-152D8676132E}">
      <dgm:prSet/>
      <dgm:spPr/>
      <dgm:t>
        <a:bodyPr/>
        <a:lstStyle/>
        <a:p>
          <a:endParaRPr lang="en-US"/>
        </a:p>
      </dgm:t>
    </dgm:pt>
    <dgm:pt modelId="{3880E306-8142-4E06-8E48-CDDC850A0834}" type="sibTrans" cxnId="{3BB27487-12C5-45B3-B543-152D8676132E}">
      <dgm:prSet/>
      <dgm:spPr/>
      <dgm:t>
        <a:bodyPr/>
        <a:lstStyle/>
        <a:p>
          <a:endParaRPr lang="en-US"/>
        </a:p>
      </dgm:t>
    </dgm:pt>
    <dgm:pt modelId="{D72425C6-0360-479D-AFAA-2417DC78EBE9}" type="pres">
      <dgm:prSet presAssocID="{2E5FA856-7DA9-4242-905D-02212B1FF8CE}" presName="linear" presStyleCnt="0">
        <dgm:presLayoutVars>
          <dgm:dir/>
          <dgm:animLvl val="lvl"/>
          <dgm:resizeHandles val="exact"/>
        </dgm:presLayoutVars>
      </dgm:prSet>
      <dgm:spPr/>
    </dgm:pt>
    <dgm:pt modelId="{D23879EE-C5A7-4167-90F3-A6B999E1C562}" type="pres">
      <dgm:prSet presAssocID="{3947FFE8-08D2-4800-8849-5ABD02AB16DA}" presName="parentLin" presStyleCnt="0"/>
      <dgm:spPr/>
    </dgm:pt>
    <dgm:pt modelId="{7D83CF89-DD93-426B-89D4-EA193385BD04}" type="pres">
      <dgm:prSet presAssocID="{3947FFE8-08D2-4800-8849-5ABD02AB16DA}" presName="parentLeftMargin" presStyleLbl="node1" presStyleIdx="0" presStyleCnt="3"/>
      <dgm:spPr/>
    </dgm:pt>
    <dgm:pt modelId="{542B1567-D3A2-4EA7-9515-89B36CE604A8}" type="pres">
      <dgm:prSet presAssocID="{3947FFE8-08D2-4800-8849-5ABD02AB16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1317F-75F1-4359-A1B7-2065311A31CF}" type="pres">
      <dgm:prSet presAssocID="{3947FFE8-08D2-4800-8849-5ABD02AB16DA}" presName="negativeSpace" presStyleCnt="0"/>
      <dgm:spPr/>
    </dgm:pt>
    <dgm:pt modelId="{B41746C9-7F06-4D40-A3BA-4894711B8661}" type="pres">
      <dgm:prSet presAssocID="{3947FFE8-08D2-4800-8849-5ABD02AB16DA}" presName="childText" presStyleLbl="conFgAcc1" presStyleIdx="0" presStyleCnt="3">
        <dgm:presLayoutVars>
          <dgm:bulletEnabled val="1"/>
        </dgm:presLayoutVars>
      </dgm:prSet>
      <dgm:spPr/>
    </dgm:pt>
    <dgm:pt modelId="{89D48352-E655-42FF-A408-A5FBFF9C5503}" type="pres">
      <dgm:prSet presAssocID="{FF139AD4-590D-4E4D-BA6D-0979BFD95C3D}" presName="spaceBetweenRectangles" presStyleCnt="0"/>
      <dgm:spPr/>
    </dgm:pt>
    <dgm:pt modelId="{AFA134A4-8AFB-422C-871A-95D27B328F23}" type="pres">
      <dgm:prSet presAssocID="{54E90DC5-BE57-4D3A-95ED-A8EB8574EE1F}" presName="parentLin" presStyleCnt="0"/>
      <dgm:spPr/>
    </dgm:pt>
    <dgm:pt modelId="{6CB3C9E6-26BD-4B3A-9648-E99B479F0CB8}" type="pres">
      <dgm:prSet presAssocID="{54E90DC5-BE57-4D3A-95ED-A8EB8574EE1F}" presName="parentLeftMargin" presStyleLbl="node1" presStyleIdx="0" presStyleCnt="3"/>
      <dgm:spPr/>
    </dgm:pt>
    <dgm:pt modelId="{46B17F77-7225-482A-AD61-18CFCECD6D36}" type="pres">
      <dgm:prSet presAssocID="{54E90DC5-BE57-4D3A-95ED-A8EB8574EE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3F24C4-4A5D-4D42-A9D4-C34834822D1C}" type="pres">
      <dgm:prSet presAssocID="{54E90DC5-BE57-4D3A-95ED-A8EB8574EE1F}" presName="negativeSpace" presStyleCnt="0"/>
      <dgm:spPr/>
    </dgm:pt>
    <dgm:pt modelId="{5EB74B44-768F-416E-B210-6507B248DB28}" type="pres">
      <dgm:prSet presAssocID="{54E90DC5-BE57-4D3A-95ED-A8EB8574EE1F}" presName="childText" presStyleLbl="conFgAcc1" presStyleIdx="1" presStyleCnt="3">
        <dgm:presLayoutVars>
          <dgm:bulletEnabled val="1"/>
        </dgm:presLayoutVars>
      </dgm:prSet>
      <dgm:spPr/>
    </dgm:pt>
    <dgm:pt modelId="{FD42623B-C80E-4653-810B-9E22ADED273C}" type="pres">
      <dgm:prSet presAssocID="{CDFE4CFF-322E-46FD-B117-DF43DC4AE71C}" presName="spaceBetweenRectangles" presStyleCnt="0"/>
      <dgm:spPr/>
    </dgm:pt>
    <dgm:pt modelId="{81EEAF5A-A978-4748-B172-6911CD2B6819}" type="pres">
      <dgm:prSet presAssocID="{E88A95C7-20D6-45E3-A548-9C863D697E4D}" presName="parentLin" presStyleCnt="0"/>
      <dgm:spPr/>
    </dgm:pt>
    <dgm:pt modelId="{D84E42D4-F27B-4737-A9C1-B4E11EF7E938}" type="pres">
      <dgm:prSet presAssocID="{E88A95C7-20D6-45E3-A548-9C863D697E4D}" presName="parentLeftMargin" presStyleLbl="node1" presStyleIdx="1" presStyleCnt="3"/>
      <dgm:spPr/>
    </dgm:pt>
    <dgm:pt modelId="{3FA47F4E-DDB7-4DED-8622-DC8DB28A90A5}" type="pres">
      <dgm:prSet presAssocID="{E88A95C7-20D6-45E3-A548-9C863D697E4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7F3337C-4B7B-4D5A-A897-3DC0314E1271}" type="pres">
      <dgm:prSet presAssocID="{E88A95C7-20D6-45E3-A548-9C863D697E4D}" presName="negativeSpace" presStyleCnt="0"/>
      <dgm:spPr/>
    </dgm:pt>
    <dgm:pt modelId="{317DC91F-1484-4ADD-88F7-F0048F999283}" type="pres">
      <dgm:prSet presAssocID="{E88A95C7-20D6-45E3-A548-9C863D697E4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829E24-B5C6-4386-AFD7-F594331525DC}" type="presOf" srcId="{54E90DC5-BE57-4D3A-95ED-A8EB8574EE1F}" destId="{6CB3C9E6-26BD-4B3A-9648-E99B479F0CB8}" srcOrd="0" destOrd="0" presId="urn:microsoft.com/office/officeart/2005/8/layout/list1"/>
    <dgm:cxn modelId="{D929E324-87B4-4EA7-A71E-2878A40B0A3A}" srcId="{3947FFE8-08D2-4800-8849-5ABD02AB16DA}" destId="{706BC1CD-B816-4B59-A2B6-DB852F59DEA1}" srcOrd="3" destOrd="0" parTransId="{6BBA0215-D65F-440D-846E-D2087E138429}" sibTransId="{86EA498B-07B9-4C54-A821-961AF89A0EEF}"/>
    <dgm:cxn modelId="{EDD78633-1A98-4319-B879-46E0D16B6D5D}" srcId="{2E5FA856-7DA9-4242-905D-02212B1FF8CE}" destId="{3947FFE8-08D2-4800-8849-5ABD02AB16DA}" srcOrd="0" destOrd="0" parTransId="{C3A46C98-135A-4904-BE0D-5FDA00A88F44}" sibTransId="{FF139AD4-590D-4E4D-BA6D-0979BFD95C3D}"/>
    <dgm:cxn modelId="{863C263F-F01F-4E96-BB06-4492BE92D5BB}" srcId="{3947FFE8-08D2-4800-8849-5ABD02AB16DA}" destId="{7B2845BD-F7EF-4B73-8AA9-EB542C790781}" srcOrd="0" destOrd="0" parTransId="{148728EB-4426-4FA4-BF23-8D848B79672F}" sibTransId="{5EBB570D-8631-49B7-A7BF-C7C3B2E55139}"/>
    <dgm:cxn modelId="{9401B44D-111C-410C-8E51-31F28614EBD5}" type="presOf" srcId="{3947FFE8-08D2-4800-8849-5ABD02AB16DA}" destId="{542B1567-D3A2-4EA7-9515-89B36CE604A8}" srcOrd="1" destOrd="0" presId="urn:microsoft.com/office/officeart/2005/8/layout/list1"/>
    <dgm:cxn modelId="{3F8E0D50-0F17-48DB-9FBE-509266F12DA6}" type="presOf" srcId="{E88A95C7-20D6-45E3-A548-9C863D697E4D}" destId="{D84E42D4-F27B-4737-A9C1-B4E11EF7E938}" srcOrd="0" destOrd="0" presId="urn:microsoft.com/office/officeart/2005/8/layout/list1"/>
    <dgm:cxn modelId="{3E774675-723F-4F75-9DBE-545943C2271C}" type="presOf" srcId="{BE06B492-0257-4311-9A0E-FB3B59996078}" destId="{B41746C9-7F06-4D40-A3BA-4894711B8661}" srcOrd="0" destOrd="4" presId="urn:microsoft.com/office/officeart/2005/8/layout/list1"/>
    <dgm:cxn modelId="{89DF8082-AD60-4ABF-ABA0-6D8EA197367B}" type="presOf" srcId="{54E90DC5-BE57-4D3A-95ED-A8EB8574EE1F}" destId="{46B17F77-7225-482A-AD61-18CFCECD6D36}" srcOrd="1" destOrd="0" presId="urn:microsoft.com/office/officeart/2005/8/layout/list1"/>
    <dgm:cxn modelId="{3BE1CD84-B34A-4CE8-B58D-240C3C0CA083}" srcId="{3947FFE8-08D2-4800-8849-5ABD02AB16DA}" destId="{BE06B492-0257-4311-9A0E-FB3B59996078}" srcOrd="4" destOrd="0" parTransId="{F23C9164-106F-4300-B194-8B75B0084A5E}" sibTransId="{C57751F2-E1F3-4B49-8C34-F4AC19BE8363}"/>
    <dgm:cxn modelId="{3BB27487-12C5-45B3-B543-152D8676132E}" srcId="{2E5FA856-7DA9-4242-905D-02212B1FF8CE}" destId="{E88A95C7-20D6-45E3-A548-9C863D697E4D}" srcOrd="2" destOrd="0" parTransId="{4519D00F-A555-4F6C-9ACA-57ED83A32F46}" sibTransId="{3880E306-8142-4E06-8E48-CDDC850A0834}"/>
    <dgm:cxn modelId="{945A838F-0E2C-4BA0-AAD7-954BB834B0EB}" type="presOf" srcId="{563FE29C-BDB3-479B-A9F8-C2E7637F11E2}" destId="{B41746C9-7F06-4D40-A3BA-4894711B8661}" srcOrd="0" destOrd="2" presId="urn:microsoft.com/office/officeart/2005/8/layout/list1"/>
    <dgm:cxn modelId="{437CD694-3526-4C77-95F7-053BFBC070FD}" srcId="{3947FFE8-08D2-4800-8849-5ABD02AB16DA}" destId="{52E99595-D347-41D3-B3C0-267F75244DF8}" srcOrd="1" destOrd="0" parTransId="{82A89968-77D6-4B31-A396-758F8E06198B}" sibTransId="{E9B0D865-8734-460D-98C5-80B70FE77A8B}"/>
    <dgm:cxn modelId="{A5119FA2-B85C-4EA3-88B2-E55796612DC1}" type="presOf" srcId="{706BC1CD-B816-4B59-A2B6-DB852F59DEA1}" destId="{B41746C9-7F06-4D40-A3BA-4894711B8661}" srcOrd="0" destOrd="3" presId="urn:microsoft.com/office/officeart/2005/8/layout/list1"/>
    <dgm:cxn modelId="{57DB13AE-64E3-4FDB-BDDF-42C29928A57F}" type="presOf" srcId="{3947FFE8-08D2-4800-8849-5ABD02AB16DA}" destId="{7D83CF89-DD93-426B-89D4-EA193385BD04}" srcOrd="0" destOrd="0" presId="urn:microsoft.com/office/officeart/2005/8/layout/list1"/>
    <dgm:cxn modelId="{458C21B1-5B09-404D-B85F-6F8D4F1ACA70}" type="presOf" srcId="{E88A95C7-20D6-45E3-A548-9C863D697E4D}" destId="{3FA47F4E-DDB7-4DED-8622-DC8DB28A90A5}" srcOrd="1" destOrd="0" presId="urn:microsoft.com/office/officeart/2005/8/layout/list1"/>
    <dgm:cxn modelId="{7CC548B8-8EA7-4A9C-BF01-C73373BC33C2}" srcId="{3947FFE8-08D2-4800-8849-5ABD02AB16DA}" destId="{563FE29C-BDB3-479B-A9F8-C2E7637F11E2}" srcOrd="2" destOrd="0" parTransId="{3637982D-E711-4727-9694-073076A092B1}" sibTransId="{4F851CAE-FB62-4A8F-83FE-67840F0444DA}"/>
    <dgm:cxn modelId="{1022FFBE-A6AC-41FA-987D-D30ACF2444B1}" type="presOf" srcId="{52E99595-D347-41D3-B3C0-267F75244DF8}" destId="{B41746C9-7F06-4D40-A3BA-4894711B8661}" srcOrd="0" destOrd="1" presId="urn:microsoft.com/office/officeart/2005/8/layout/list1"/>
    <dgm:cxn modelId="{BEE22ADD-979B-4124-AA06-9971029D6EF8}" srcId="{2E5FA856-7DA9-4242-905D-02212B1FF8CE}" destId="{54E90DC5-BE57-4D3A-95ED-A8EB8574EE1F}" srcOrd="1" destOrd="0" parTransId="{E5C71726-B254-4CFC-B335-B220635FF389}" sibTransId="{CDFE4CFF-322E-46FD-B117-DF43DC4AE71C}"/>
    <dgm:cxn modelId="{9FFDBAF2-0676-49B8-A610-837C08122C65}" type="presOf" srcId="{2E5FA856-7DA9-4242-905D-02212B1FF8CE}" destId="{D72425C6-0360-479D-AFAA-2417DC78EBE9}" srcOrd="0" destOrd="0" presId="urn:microsoft.com/office/officeart/2005/8/layout/list1"/>
    <dgm:cxn modelId="{48AAB4F6-63BD-4320-ACB6-9A459E7DAFB9}" type="presOf" srcId="{7B2845BD-F7EF-4B73-8AA9-EB542C790781}" destId="{B41746C9-7F06-4D40-A3BA-4894711B8661}" srcOrd="0" destOrd="0" presId="urn:microsoft.com/office/officeart/2005/8/layout/list1"/>
    <dgm:cxn modelId="{03EE1099-3E8B-44B9-9931-B71386F518D4}" type="presParOf" srcId="{D72425C6-0360-479D-AFAA-2417DC78EBE9}" destId="{D23879EE-C5A7-4167-90F3-A6B999E1C562}" srcOrd="0" destOrd="0" presId="urn:microsoft.com/office/officeart/2005/8/layout/list1"/>
    <dgm:cxn modelId="{B8681880-7476-4C37-A611-F795F77885C7}" type="presParOf" srcId="{D23879EE-C5A7-4167-90F3-A6B999E1C562}" destId="{7D83CF89-DD93-426B-89D4-EA193385BD04}" srcOrd="0" destOrd="0" presId="urn:microsoft.com/office/officeart/2005/8/layout/list1"/>
    <dgm:cxn modelId="{F3A0EFEA-1B3D-4CD4-9A51-45A012D50561}" type="presParOf" srcId="{D23879EE-C5A7-4167-90F3-A6B999E1C562}" destId="{542B1567-D3A2-4EA7-9515-89B36CE604A8}" srcOrd="1" destOrd="0" presId="urn:microsoft.com/office/officeart/2005/8/layout/list1"/>
    <dgm:cxn modelId="{33E7211C-75D5-44C7-B0D1-3975F1E42BF1}" type="presParOf" srcId="{D72425C6-0360-479D-AFAA-2417DC78EBE9}" destId="{C091317F-75F1-4359-A1B7-2065311A31CF}" srcOrd="1" destOrd="0" presId="urn:microsoft.com/office/officeart/2005/8/layout/list1"/>
    <dgm:cxn modelId="{7D21BDBB-F7D8-4487-A1EF-F20D8B599601}" type="presParOf" srcId="{D72425C6-0360-479D-AFAA-2417DC78EBE9}" destId="{B41746C9-7F06-4D40-A3BA-4894711B8661}" srcOrd="2" destOrd="0" presId="urn:microsoft.com/office/officeart/2005/8/layout/list1"/>
    <dgm:cxn modelId="{D6F2A94D-C70A-48D0-8235-6E8D37899DCE}" type="presParOf" srcId="{D72425C6-0360-479D-AFAA-2417DC78EBE9}" destId="{89D48352-E655-42FF-A408-A5FBFF9C5503}" srcOrd="3" destOrd="0" presId="urn:microsoft.com/office/officeart/2005/8/layout/list1"/>
    <dgm:cxn modelId="{9008BA9B-0074-4544-A780-17E0D58B4D72}" type="presParOf" srcId="{D72425C6-0360-479D-AFAA-2417DC78EBE9}" destId="{AFA134A4-8AFB-422C-871A-95D27B328F23}" srcOrd="4" destOrd="0" presId="urn:microsoft.com/office/officeart/2005/8/layout/list1"/>
    <dgm:cxn modelId="{395C0140-9856-45AF-89F2-BFEAD6E85AB2}" type="presParOf" srcId="{AFA134A4-8AFB-422C-871A-95D27B328F23}" destId="{6CB3C9E6-26BD-4B3A-9648-E99B479F0CB8}" srcOrd="0" destOrd="0" presId="urn:microsoft.com/office/officeart/2005/8/layout/list1"/>
    <dgm:cxn modelId="{E178EB79-3FD4-48F4-93C5-E137F38EB2D6}" type="presParOf" srcId="{AFA134A4-8AFB-422C-871A-95D27B328F23}" destId="{46B17F77-7225-482A-AD61-18CFCECD6D36}" srcOrd="1" destOrd="0" presId="urn:microsoft.com/office/officeart/2005/8/layout/list1"/>
    <dgm:cxn modelId="{7DF95883-B84E-43AC-AD88-7698F2A70300}" type="presParOf" srcId="{D72425C6-0360-479D-AFAA-2417DC78EBE9}" destId="{C13F24C4-4A5D-4D42-A9D4-C34834822D1C}" srcOrd="5" destOrd="0" presId="urn:microsoft.com/office/officeart/2005/8/layout/list1"/>
    <dgm:cxn modelId="{C2572397-2558-4A99-B18E-62C82F809733}" type="presParOf" srcId="{D72425C6-0360-479D-AFAA-2417DC78EBE9}" destId="{5EB74B44-768F-416E-B210-6507B248DB28}" srcOrd="6" destOrd="0" presId="urn:microsoft.com/office/officeart/2005/8/layout/list1"/>
    <dgm:cxn modelId="{02376E31-EE70-4D50-9FC1-ACE97FD2570D}" type="presParOf" srcId="{D72425C6-0360-479D-AFAA-2417DC78EBE9}" destId="{FD42623B-C80E-4653-810B-9E22ADED273C}" srcOrd="7" destOrd="0" presId="urn:microsoft.com/office/officeart/2005/8/layout/list1"/>
    <dgm:cxn modelId="{3637BC39-861A-4941-BCFD-4F8E71755972}" type="presParOf" srcId="{D72425C6-0360-479D-AFAA-2417DC78EBE9}" destId="{81EEAF5A-A978-4748-B172-6911CD2B6819}" srcOrd="8" destOrd="0" presId="urn:microsoft.com/office/officeart/2005/8/layout/list1"/>
    <dgm:cxn modelId="{594059BE-5B7B-468B-A484-56CB8B1A38B8}" type="presParOf" srcId="{81EEAF5A-A978-4748-B172-6911CD2B6819}" destId="{D84E42D4-F27B-4737-A9C1-B4E11EF7E938}" srcOrd="0" destOrd="0" presId="urn:microsoft.com/office/officeart/2005/8/layout/list1"/>
    <dgm:cxn modelId="{387BF8E0-1E0D-4FF7-B91F-A1796DC53E6D}" type="presParOf" srcId="{81EEAF5A-A978-4748-B172-6911CD2B6819}" destId="{3FA47F4E-DDB7-4DED-8622-DC8DB28A90A5}" srcOrd="1" destOrd="0" presId="urn:microsoft.com/office/officeart/2005/8/layout/list1"/>
    <dgm:cxn modelId="{1408834A-CCA3-4A6B-9DF4-373CBA73F09C}" type="presParOf" srcId="{D72425C6-0360-479D-AFAA-2417DC78EBE9}" destId="{F7F3337C-4B7B-4D5A-A897-3DC0314E1271}" srcOrd="9" destOrd="0" presId="urn:microsoft.com/office/officeart/2005/8/layout/list1"/>
    <dgm:cxn modelId="{4AFE2113-94E5-4912-978F-EB828475F7C5}" type="presParOf" srcId="{D72425C6-0360-479D-AFAA-2417DC78EBE9}" destId="{317DC91F-1484-4ADD-88F7-F0048F99928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19DE3D-EF7A-4471-A356-971CD87D36FE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4FE10E8B-4C04-450D-B96F-66DF1EB5BEF0}">
      <dgm:prSet/>
      <dgm:spPr/>
      <dgm:t>
        <a:bodyPr/>
        <a:lstStyle/>
        <a:p>
          <a:r>
            <a:rPr lang="fr-FR"/>
            <a:t>Possibilité d’explorer une carte</a:t>
          </a:r>
          <a:endParaRPr lang="en-US"/>
        </a:p>
      </dgm:t>
    </dgm:pt>
    <dgm:pt modelId="{864C6A1D-EFBC-4F43-97F4-DC86C2949156}" type="parTrans" cxnId="{211B8F23-CC46-4C08-ADE6-A2E15F6713F8}">
      <dgm:prSet/>
      <dgm:spPr/>
      <dgm:t>
        <a:bodyPr/>
        <a:lstStyle/>
        <a:p>
          <a:endParaRPr lang="en-US"/>
        </a:p>
      </dgm:t>
    </dgm:pt>
    <dgm:pt modelId="{F30954F2-7F77-4B34-88BD-6F80DC7DD751}" type="sibTrans" cxnId="{211B8F23-CC46-4C08-ADE6-A2E15F6713F8}">
      <dgm:prSet/>
      <dgm:spPr/>
      <dgm:t>
        <a:bodyPr/>
        <a:lstStyle/>
        <a:p>
          <a:endParaRPr lang="en-US"/>
        </a:p>
      </dgm:t>
    </dgm:pt>
    <dgm:pt modelId="{026AFA6D-A6DA-410C-B7ED-0ACD4DF2ED20}">
      <dgm:prSet/>
      <dgm:spPr/>
      <dgm:t>
        <a:bodyPr/>
        <a:lstStyle/>
        <a:p>
          <a:r>
            <a:rPr lang="fr-FR"/>
            <a:t>Plusieurs marchands pour les échanges</a:t>
          </a:r>
          <a:endParaRPr lang="en-US"/>
        </a:p>
      </dgm:t>
    </dgm:pt>
    <dgm:pt modelId="{D74B7487-46F9-484B-B877-B25229F6154B}" type="parTrans" cxnId="{A58408AB-3772-49F9-A9F0-DAC4E93393A6}">
      <dgm:prSet/>
      <dgm:spPr/>
      <dgm:t>
        <a:bodyPr/>
        <a:lstStyle/>
        <a:p>
          <a:endParaRPr lang="en-US"/>
        </a:p>
      </dgm:t>
    </dgm:pt>
    <dgm:pt modelId="{0CA4B87C-F89D-49D5-A549-EF3C3A8FA900}" type="sibTrans" cxnId="{A58408AB-3772-49F9-A9F0-DAC4E93393A6}">
      <dgm:prSet/>
      <dgm:spPr/>
      <dgm:t>
        <a:bodyPr/>
        <a:lstStyle/>
        <a:p>
          <a:endParaRPr lang="en-US"/>
        </a:p>
      </dgm:t>
    </dgm:pt>
    <dgm:pt modelId="{AD731E83-8D63-4B96-8B13-111074655EA1}">
      <dgm:prSet/>
      <dgm:spPr/>
      <dgm:t>
        <a:bodyPr/>
        <a:lstStyle/>
        <a:p>
          <a:r>
            <a:rPr lang="fr-FR"/>
            <a:t>Die and Retry</a:t>
          </a:r>
          <a:endParaRPr lang="en-US"/>
        </a:p>
      </dgm:t>
    </dgm:pt>
    <dgm:pt modelId="{DF38A9C0-4700-4C02-9052-9C69E38B0A8D}" type="parTrans" cxnId="{FD9DFAE2-D67B-45DD-9EF1-A4C02EDCE955}">
      <dgm:prSet/>
      <dgm:spPr/>
      <dgm:t>
        <a:bodyPr/>
        <a:lstStyle/>
        <a:p>
          <a:endParaRPr lang="en-US"/>
        </a:p>
      </dgm:t>
    </dgm:pt>
    <dgm:pt modelId="{056BC175-3C4C-4AC8-B937-0C5FF2296370}" type="sibTrans" cxnId="{FD9DFAE2-D67B-45DD-9EF1-A4C02EDCE955}">
      <dgm:prSet/>
      <dgm:spPr/>
      <dgm:t>
        <a:bodyPr/>
        <a:lstStyle/>
        <a:p>
          <a:endParaRPr lang="en-US"/>
        </a:p>
      </dgm:t>
    </dgm:pt>
    <dgm:pt modelId="{DD8E21AB-C466-4C81-980D-173860B7E9C7}">
      <dgm:prSet/>
      <dgm:spPr/>
      <dgm:t>
        <a:bodyPr/>
        <a:lstStyle/>
        <a:p>
          <a:r>
            <a:rPr lang="fr-FR"/>
            <a:t>Statistiques</a:t>
          </a:r>
          <a:endParaRPr lang="en-US"/>
        </a:p>
      </dgm:t>
    </dgm:pt>
    <dgm:pt modelId="{7C38EF0F-8F26-4BCF-88BB-93ADC3FD5D06}" type="parTrans" cxnId="{93B8ACD2-F14D-40E7-955F-49F44AFAD000}">
      <dgm:prSet/>
      <dgm:spPr/>
      <dgm:t>
        <a:bodyPr/>
        <a:lstStyle/>
        <a:p>
          <a:endParaRPr lang="en-US"/>
        </a:p>
      </dgm:t>
    </dgm:pt>
    <dgm:pt modelId="{2C2442A4-79D8-4D43-BADB-CEB63E2EEA01}" type="sibTrans" cxnId="{93B8ACD2-F14D-40E7-955F-49F44AFAD000}">
      <dgm:prSet/>
      <dgm:spPr/>
      <dgm:t>
        <a:bodyPr/>
        <a:lstStyle/>
        <a:p>
          <a:endParaRPr lang="en-US"/>
        </a:p>
      </dgm:t>
    </dgm:pt>
    <dgm:pt modelId="{CE25149F-6123-4327-9386-BB7D990A5F17}" type="pres">
      <dgm:prSet presAssocID="{4619DE3D-EF7A-4471-A356-971CD87D36FE}" presName="vert0" presStyleCnt="0">
        <dgm:presLayoutVars>
          <dgm:dir/>
          <dgm:animOne val="branch"/>
          <dgm:animLvl val="lvl"/>
        </dgm:presLayoutVars>
      </dgm:prSet>
      <dgm:spPr/>
    </dgm:pt>
    <dgm:pt modelId="{F0FA3FDD-CAEC-4513-9C48-79AFB45ED578}" type="pres">
      <dgm:prSet presAssocID="{4FE10E8B-4C04-450D-B96F-66DF1EB5BEF0}" presName="thickLine" presStyleLbl="alignNode1" presStyleIdx="0" presStyleCnt="4"/>
      <dgm:spPr/>
    </dgm:pt>
    <dgm:pt modelId="{FDD00F7D-9175-4CDA-9E6E-24648F2BC3F6}" type="pres">
      <dgm:prSet presAssocID="{4FE10E8B-4C04-450D-B96F-66DF1EB5BEF0}" presName="horz1" presStyleCnt="0"/>
      <dgm:spPr/>
    </dgm:pt>
    <dgm:pt modelId="{67DEA4CB-FFEA-4EE0-A05F-CCB390E0D93E}" type="pres">
      <dgm:prSet presAssocID="{4FE10E8B-4C04-450D-B96F-66DF1EB5BEF0}" presName="tx1" presStyleLbl="revTx" presStyleIdx="0" presStyleCnt="4"/>
      <dgm:spPr/>
    </dgm:pt>
    <dgm:pt modelId="{85FB936B-95C0-40B8-9252-F5B8C969EBD1}" type="pres">
      <dgm:prSet presAssocID="{4FE10E8B-4C04-450D-B96F-66DF1EB5BEF0}" presName="vert1" presStyleCnt="0"/>
      <dgm:spPr/>
    </dgm:pt>
    <dgm:pt modelId="{B9A8BE56-1825-4E66-9315-4D6B1AB9C8B3}" type="pres">
      <dgm:prSet presAssocID="{026AFA6D-A6DA-410C-B7ED-0ACD4DF2ED20}" presName="thickLine" presStyleLbl="alignNode1" presStyleIdx="1" presStyleCnt="4"/>
      <dgm:spPr/>
    </dgm:pt>
    <dgm:pt modelId="{3C57DB80-E338-4149-8928-F4566FA39C77}" type="pres">
      <dgm:prSet presAssocID="{026AFA6D-A6DA-410C-B7ED-0ACD4DF2ED20}" presName="horz1" presStyleCnt="0"/>
      <dgm:spPr/>
    </dgm:pt>
    <dgm:pt modelId="{6E1D6C3C-022D-44C8-A98A-C29ACC98B04E}" type="pres">
      <dgm:prSet presAssocID="{026AFA6D-A6DA-410C-B7ED-0ACD4DF2ED20}" presName="tx1" presStyleLbl="revTx" presStyleIdx="1" presStyleCnt="4"/>
      <dgm:spPr/>
    </dgm:pt>
    <dgm:pt modelId="{C1B2DB93-CDFB-4F7F-9D9F-F5B40CBD64DC}" type="pres">
      <dgm:prSet presAssocID="{026AFA6D-A6DA-410C-B7ED-0ACD4DF2ED20}" presName="vert1" presStyleCnt="0"/>
      <dgm:spPr/>
    </dgm:pt>
    <dgm:pt modelId="{5975D8D6-825B-45D6-BE8E-C554D6848625}" type="pres">
      <dgm:prSet presAssocID="{AD731E83-8D63-4B96-8B13-111074655EA1}" presName="thickLine" presStyleLbl="alignNode1" presStyleIdx="2" presStyleCnt="4"/>
      <dgm:spPr/>
    </dgm:pt>
    <dgm:pt modelId="{E485AE68-679C-4BEA-937E-8C2623A6FEE0}" type="pres">
      <dgm:prSet presAssocID="{AD731E83-8D63-4B96-8B13-111074655EA1}" presName="horz1" presStyleCnt="0"/>
      <dgm:spPr/>
    </dgm:pt>
    <dgm:pt modelId="{D26A4049-A61F-43F7-A233-8CA254894B98}" type="pres">
      <dgm:prSet presAssocID="{AD731E83-8D63-4B96-8B13-111074655EA1}" presName="tx1" presStyleLbl="revTx" presStyleIdx="2" presStyleCnt="4"/>
      <dgm:spPr/>
    </dgm:pt>
    <dgm:pt modelId="{9441803D-095E-409B-8CD2-AD5150B6794F}" type="pres">
      <dgm:prSet presAssocID="{AD731E83-8D63-4B96-8B13-111074655EA1}" presName="vert1" presStyleCnt="0"/>
      <dgm:spPr/>
    </dgm:pt>
    <dgm:pt modelId="{1FEDC041-61BB-47D7-B9C4-B103B1F80A52}" type="pres">
      <dgm:prSet presAssocID="{DD8E21AB-C466-4C81-980D-173860B7E9C7}" presName="thickLine" presStyleLbl="alignNode1" presStyleIdx="3" presStyleCnt="4"/>
      <dgm:spPr/>
    </dgm:pt>
    <dgm:pt modelId="{B2D51EF3-290F-4632-AE54-657BC42D405D}" type="pres">
      <dgm:prSet presAssocID="{DD8E21AB-C466-4C81-980D-173860B7E9C7}" presName="horz1" presStyleCnt="0"/>
      <dgm:spPr/>
    </dgm:pt>
    <dgm:pt modelId="{959CAF7E-7CA3-4542-B3B9-3F98C4DA3246}" type="pres">
      <dgm:prSet presAssocID="{DD8E21AB-C466-4C81-980D-173860B7E9C7}" presName="tx1" presStyleLbl="revTx" presStyleIdx="3" presStyleCnt="4"/>
      <dgm:spPr/>
    </dgm:pt>
    <dgm:pt modelId="{F75CC44E-24CA-4824-8502-423F2AE872CE}" type="pres">
      <dgm:prSet presAssocID="{DD8E21AB-C466-4C81-980D-173860B7E9C7}" presName="vert1" presStyleCnt="0"/>
      <dgm:spPr/>
    </dgm:pt>
  </dgm:ptLst>
  <dgm:cxnLst>
    <dgm:cxn modelId="{2795AC01-7DDA-4FD5-92EE-931F7FF62424}" type="presOf" srcId="{026AFA6D-A6DA-410C-B7ED-0ACD4DF2ED20}" destId="{6E1D6C3C-022D-44C8-A98A-C29ACC98B04E}" srcOrd="0" destOrd="0" presId="urn:microsoft.com/office/officeart/2008/layout/LinedList"/>
    <dgm:cxn modelId="{9AEED219-F822-46B9-9676-1FF0A3CCA545}" type="presOf" srcId="{DD8E21AB-C466-4C81-980D-173860B7E9C7}" destId="{959CAF7E-7CA3-4542-B3B9-3F98C4DA3246}" srcOrd="0" destOrd="0" presId="urn:microsoft.com/office/officeart/2008/layout/LinedList"/>
    <dgm:cxn modelId="{211B8F23-CC46-4C08-ADE6-A2E15F6713F8}" srcId="{4619DE3D-EF7A-4471-A356-971CD87D36FE}" destId="{4FE10E8B-4C04-450D-B96F-66DF1EB5BEF0}" srcOrd="0" destOrd="0" parTransId="{864C6A1D-EFBC-4F43-97F4-DC86C2949156}" sibTransId="{F30954F2-7F77-4B34-88BD-6F80DC7DD751}"/>
    <dgm:cxn modelId="{F790E63B-B2F6-400E-ABE1-350D25DAEB29}" type="presOf" srcId="{4619DE3D-EF7A-4471-A356-971CD87D36FE}" destId="{CE25149F-6123-4327-9386-BB7D990A5F17}" srcOrd="0" destOrd="0" presId="urn:microsoft.com/office/officeart/2008/layout/LinedList"/>
    <dgm:cxn modelId="{5A34FB92-B2D1-4AB9-8563-F2425913FE27}" type="presOf" srcId="{4FE10E8B-4C04-450D-B96F-66DF1EB5BEF0}" destId="{67DEA4CB-FFEA-4EE0-A05F-CCB390E0D93E}" srcOrd="0" destOrd="0" presId="urn:microsoft.com/office/officeart/2008/layout/LinedList"/>
    <dgm:cxn modelId="{240F25A3-F4B3-4FE2-9F28-1983254CFEA7}" type="presOf" srcId="{AD731E83-8D63-4B96-8B13-111074655EA1}" destId="{D26A4049-A61F-43F7-A233-8CA254894B98}" srcOrd="0" destOrd="0" presId="urn:microsoft.com/office/officeart/2008/layout/LinedList"/>
    <dgm:cxn modelId="{A58408AB-3772-49F9-A9F0-DAC4E93393A6}" srcId="{4619DE3D-EF7A-4471-A356-971CD87D36FE}" destId="{026AFA6D-A6DA-410C-B7ED-0ACD4DF2ED20}" srcOrd="1" destOrd="0" parTransId="{D74B7487-46F9-484B-B877-B25229F6154B}" sibTransId="{0CA4B87C-F89D-49D5-A549-EF3C3A8FA900}"/>
    <dgm:cxn modelId="{93B8ACD2-F14D-40E7-955F-49F44AFAD000}" srcId="{4619DE3D-EF7A-4471-A356-971CD87D36FE}" destId="{DD8E21AB-C466-4C81-980D-173860B7E9C7}" srcOrd="3" destOrd="0" parTransId="{7C38EF0F-8F26-4BCF-88BB-93ADC3FD5D06}" sibTransId="{2C2442A4-79D8-4D43-BADB-CEB63E2EEA01}"/>
    <dgm:cxn modelId="{FD9DFAE2-D67B-45DD-9EF1-A4C02EDCE955}" srcId="{4619DE3D-EF7A-4471-A356-971CD87D36FE}" destId="{AD731E83-8D63-4B96-8B13-111074655EA1}" srcOrd="2" destOrd="0" parTransId="{DF38A9C0-4700-4C02-9052-9C69E38B0A8D}" sibTransId="{056BC175-3C4C-4AC8-B937-0C5FF2296370}"/>
    <dgm:cxn modelId="{B776BF5A-C03A-471B-AC62-77AE88F66D6C}" type="presParOf" srcId="{CE25149F-6123-4327-9386-BB7D990A5F17}" destId="{F0FA3FDD-CAEC-4513-9C48-79AFB45ED578}" srcOrd="0" destOrd="0" presId="urn:microsoft.com/office/officeart/2008/layout/LinedList"/>
    <dgm:cxn modelId="{9AF5149D-932F-4E0F-A8D9-26D3C38EB7BD}" type="presParOf" srcId="{CE25149F-6123-4327-9386-BB7D990A5F17}" destId="{FDD00F7D-9175-4CDA-9E6E-24648F2BC3F6}" srcOrd="1" destOrd="0" presId="urn:microsoft.com/office/officeart/2008/layout/LinedList"/>
    <dgm:cxn modelId="{E9C0D2D2-F04B-4D0F-B59A-256ABFAF605D}" type="presParOf" srcId="{FDD00F7D-9175-4CDA-9E6E-24648F2BC3F6}" destId="{67DEA4CB-FFEA-4EE0-A05F-CCB390E0D93E}" srcOrd="0" destOrd="0" presId="urn:microsoft.com/office/officeart/2008/layout/LinedList"/>
    <dgm:cxn modelId="{ED9700A9-B2BD-462F-BCFE-15E6EFE1D48A}" type="presParOf" srcId="{FDD00F7D-9175-4CDA-9E6E-24648F2BC3F6}" destId="{85FB936B-95C0-40B8-9252-F5B8C969EBD1}" srcOrd="1" destOrd="0" presId="urn:microsoft.com/office/officeart/2008/layout/LinedList"/>
    <dgm:cxn modelId="{5FA6B2D5-9D3A-473B-AC0F-A62D195F9B20}" type="presParOf" srcId="{CE25149F-6123-4327-9386-BB7D990A5F17}" destId="{B9A8BE56-1825-4E66-9315-4D6B1AB9C8B3}" srcOrd="2" destOrd="0" presId="urn:microsoft.com/office/officeart/2008/layout/LinedList"/>
    <dgm:cxn modelId="{66D22DDF-6FB9-43FE-BB57-0CC6AF4030C9}" type="presParOf" srcId="{CE25149F-6123-4327-9386-BB7D990A5F17}" destId="{3C57DB80-E338-4149-8928-F4566FA39C77}" srcOrd="3" destOrd="0" presId="urn:microsoft.com/office/officeart/2008/layout/LinedList"/>
    <dgm:cxn modelId="{E8FCF688-6749-45E1-8DAD-AA52DCF81521}" type="presParOf" srcId="{3C57DB80-E338-4149-8928-F4566FA39C77}" destId="{6E1D6C3C-022D-44C8-A98A-C29ACC98B04E}" srcOrd="0" destOrd="0" presId="urn:microsoft.com/office/officeart/2008/layout/LinedList"/>
    <dgm:cxn modelId="{29A1E202-0B1D-4B94-9684-4FFBCDEA85E7}" type="presParOf" srcId="{3C57DB80-E338-4149-8928-F4566FA39C77}" destId="{C1B2DB93-CDFB-4F7F-9D9F-F5B40CBD64DC}" srcOrd="1" destOrd="0" presId="urn:microsoft.com/office/officeart/2008/layout/LinedList"/>
    <dgm:cxn modelId="{44B10E0E-4512-4CFB-85B7-D1838C974F9F}" type="presParOf" srcId="{CE25149F-6123-4327-9386-BB7D990A5F17}" destId="{5975D8D6-825B-45D6-BE8E-C554D6848625}" srcOrd="4" destOrd="0" presId="urn:microsoft.com/office/officeart/2008/layout/LinedList"/>
    <dgm:cxn modelId="{7395FF81-AE2B-45AE-BB3D-EC38BBE74276}" type="presParOf" srcId="{CE25149F-6123-4327-9386-BB7D990A5F17}" destId="{E485AE68-679C-4BEA-937E-8C2623A6FEE0}" srcOrd="5" destOrd="0" presId="urn:microsoft.com/office/officeart/2008/layout/LinedList"/>
    <dgm:cxn modelId="{1F4FD4A9-3859-49E7-B3F8-279E1E65F494}" type="presParOf" srcId="{E485AE68-679C-4BEA-937E-8C2623A6FEE0}" destId="{D26A4049-A61F-43F7-A233-8CA254894B98}" srcOrd="0" destOrd="0" presId="urn:microsoft.com/office/officeart/2008/layout/LinedList"/>
    <dgm:cxn modelId="{8F7BD325-FBCA-4ED4-9E0E-95CF3E9CB474}" type="presParOf" srcId="{E485AE68-679C-4BEA-937E-8C2623A6FEE0}" destId="{9441803D-095E-409B-8CD2-AD5150B6794F}" srcOrd="1" destOrd="0" presId="urn:microsoft.com/office/officeart/2008/layout/LinedList"/>
    <dgm:cxn modelId="{B94066D7-269C-44A0-9748-E24E36557213}" type="presParOf" srcId="{CE25149F-6123-4327-9386-BB7D990A5F17}" destId="{1FEDC041-61BB-47D7-B9C4-B103B1F80A52}" srcOrd="6" destOrd="0" presId="urn:microsoft.com/office/officeart/2008/layout/LinedList"/>
    <dgm:cxn modelId="{2E1FAAFA-F157-4A67-B60C-2BDE6040BC85}" type="presParOf" srcId="{CE25149F-6123-4327-9386-BB7D990A5F17}" destId="{B2D51EF3-290F-4632-AE54-657BC42D405D}" srcOrd="7" destOrd="0" presId="urn:microsoft.com/office/officeart/2008/layout/LinedList"/>
    <dgm:cxn modelId="{CCA9ABE4-F84B-4CEF-925C-25A840BC5F9C}" type="presParOf" srcId="{B2D51EF3-290F-4632-AE54-657BC42D405D}" destId="{959CAF7E-7CA3-4542-B3B9-3F98C4DA3246}" srcOrd="0" destOrd="0" presId="urn:microsoft.com/office/officeart/2008/layout/LinedList"/>
    <dgm:cxn modelId="{109D5D20-C4F7-48A6-9E6C-2B142DF612F3}" type="presParOf" srcId="{B2D51EF3-290F-4632-AE54-657BC42D405D}" destId="{F75CC44E-24CA-4824-8502-423F2AE872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CB4E91-D26D-4C94-867F-21ADADC31345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27BEA968-77C2-4A73-A9D5-04FD611CDB0E}">
      <dgm:prSet/>
      <dgm:spPr/>
      <dgm:t>
        <a:bodyPr/>
        <a:lstStyle/>
        <a:p>
          <a:r>
            <a:rPr lang="fr-FR"/>
            <a:t>Adapter les tâches pour la cohérence de notre univers</a:t>
          </a:r>
          <a:endParaRPr lang="en-US"/>
        </a:p>
      </dgm:t>
    </dgm:pt>
    <dgm:pt modelId="{6E96A0BF-7BE0-4F82-968B-D484EADD078B}" type="parTrans" cxnId="{45606D45-2544-4813-9A58-2092E6D8549F}">
      <dgm:prSet/>
      <dgm:spPr/>
      <dgm:t>
        <a:bodyPr/>
        <a:lstStyle/>
        <a:p>
          <a:endParaRPr lang="en-US"/>
        </a:p>
      </dgm:t>
    </dgm:pt>
    <dgm:pt modelId="{4583394D-E8EC-4AE7-A04C-4C0E632D9D9F}" type="sibTrans" cxnId="{45606D45-2544-4813-9A58-2092E6D8549F}">
      <dgm:prSet/>
      <dgm:spPr/>
      <dgm:t>
        <a:bodyPr/>
        <a:lstStyle/>
        <a:p>
          <a:endParaRPr lang="en-US"/>
        </a:p>
      </dgm:t>
    </dgm:pt>
    <dgm:pt modelId="{123B6BF8-2C78-4E6E-B7EB-D98185AB6871}">
      <dgm:prSet/>
      <dgm:spPr/>
      <dgm:t>
        <a:bodyPr/>
        <a:lstStyle/>
        <a:p>
          <a:r>
            <a:rPr lang="fr-FR"/>
            <a:t>Approfondir les mécaniques</a:t>
          </a:r>
          <a:endParaRPr lang="en-US"/>
        </a:p>
      </dgm:t>
    </dgm:pt>
    <dgm:pt modelId="{53C0C1C7-FE4E-46DB-BE0D-4CDE0C833D47}" type="parTrans" cxnId="{CA2224DB-473A-4495-8227-A903A702B8D8}">
      <dgm:prSet/>
      <dgm:spPr/>
      <dgm:t>
        <a:bodyPr/>
        <a:lstStyle/>
        <a:p>
          <a:endParaRPr lang="en-US"/>
        </a:p>
      </dgm:t>
    </dgm:pt>
    <dgm:pt modelId="{F5CB283C-768C-47C8-B2AF-8BAF6D414C83}" type="sibTrans" cxnId="{CA2224DB-473A-4495-8227-A903A702B8D8}">
      <dgm:prSet/>
      <dgm:spPr/>
      <dgm:t>
        <a:bodyPr/>
        <a:lstStyle/>
        <a:p>
          <a:endParaRPr lang="en-US"/>
        </a:p>
      </dgm:t>
    </dgm:pt>
    <dgm:pt modelId="{EC2C0EC1-EA8F-4EAF-9DD3-AB38493AF5D2}" type="pres">
      <dgm:prSet presAssocID="{D7CB4E91-D26D-4C94-867F-21ADADC31345}" presName="vert0" presStyleCnt="0">
        <dgm:presLayoutVars>
          <dgm:dir/>
          <dgm:animOne val="branch"/>
          <dgm:animLvl val="lvl"/>
        </dgm:presLayoutVars>
      </dgm:prSet>
      <dgm:spPr/>
    </dgm:pt>
    <dgm:pt modelId="{5653F004-E9B6-44C6-9433-2816481D1522}" type="pres">
      <dgm:prSet presAssocID="{27BEA968-77C2-4A73-A9D5-04FD611CDB0E}" presName="thickLine" presStyleLbl="alignNode1" presStyleIdx="0" presStyleCnt="2"/>
      <dgm:spPr/>
    </dgm:pt>
    <dgm:pt modelId="{34E2E9AC-29E1-46D3-B169-8E33665045DB}" type="pres">
      <dgm:prSet presAssocID="{27BEA968-77C2-4A73-A9D5-04FD611CDB0E}" presName="horz1" presStyleCnt="0"/>
      <dgm:spPr/>
    </dgm:pt>
    <dgm:pt modelId="{715E0572-3D07-437D-9AF0-6F05AC9BD6AA}" type="pres">
      <dgm:prSet presAssocID="{27BEA968-77C2-4A73-A9D5-04FD611CDB0E}" presName="tx1" presStyleLbl="revTx" presStyleIdx="0" presStyleCnt="2"/>
      <dgm:spPr/>
    </dgm:pt>
    <dgm:pt modelId="{BED58D5C-8DB6-4F4C-BAE8-9016AD0C62C0}" type="pres">
      <dgm:prSet presAssocID="{27BEA968-77C2-4A73-A9D5-04FD611CDB0E}" presName="vert1" presStyleCnt="0"/>
      <dgm:spPr/>
    </dgm:pt>
    <dgm:pt modelId="{90D57DAE-BCF5-482E-84D0-AFE10EDCAD9E}" type="pres">
      <dgm:prSet presAssocID="{123B6BF8-2C78-4E6E-B7EB-D98185AB6871}" presName="thickLine" presStyleLbl="alignNode1" presStyleIdx="1" presStyleCnt="2"/>
      <dgm:spPr/>
    </dgm:pt>
    <dgm:pt modelId="{340ED815-97E2-4C63-819D-8D4A96E791E6}" type="pres">
      <dgm:prSet presAssocID="{123B6BF8-2C78-4E6E-B7EB-D98185AB6871}" presName="horz1" presStyleCnt="0"/>
      <dgm:spPr/>
    </dgm:pt>
    <dgm:pt modelId="{7B8EC62A-381A-4294-ADFD-02B48AC9C9A1}" type="pres">
      <dgm:prSet presAssocID="{123B6BF8-2C78-4E6E-B7EB-D98185AB6871}" presName="tx1" presStyleLbl="revTx" presStyleIdx="1" presStyleCnt="2"/>
      <dgm:spPr/>
    </dgm:pt>
    <dgm:pt modelId="{E454B329-BAC7-4F21-998C-BE2FD888423C}" type="pres">
      <dgm:prSet presAssocID="{123B6BF8-2C78-4E6E-B7EB-D98185AB6871}" presName="vert1" presStyleCnt="0"/>
      <dgm:spPr/>
    </dgm:pt>
  </dgm:ptLst>
  <dgm:cxnLst>
    <dgm:cxn modelId="{4ACA4206-8D85-4DA5-995D-3FBEF3DF044D}" type="presOf" srcId="{123B6BF8-2C78-4E6E-B7EB-D98185AB6871}" destId="{7B8EC62A-381A-4294-ADFD-02B48AC9C9A1}" srcOrd="0" destOrd="0" presId="urn:microsoft.com/office/officeart/2008/layout/LinedList"/>
    <dgm:cxn modelId="{AA606C0B-2649-419B-82C9-2210F4729966}" type="presOf" srcId="{D7CB4E91-D26D-4C94-867F-21ADADC31345}" destId="{EC2C0EC1-EA8F-4EAF-9DD3-AB38493AF5D2}" srcOrd="0" destOrd="0" presId="urn:microsoft.com/office/officeart/2008/layout/LinedList"/>
    <dgm:cxn modelId="{45606D45-2544-4813-9A58-2092E6D8549F}" srcId="{D7CB4E91-D26D-4C94-867F-21ADADC31345}" destId="{27BEA968-77C2-4A73-A9D5-04FD611CDB0E}" srcOrd="0" destOrd="0" parTransId="{6E96A0BF-7BE0-4F82-968B-D484EADD078B}" sibTransId="{4583394D-E8EC-4AE7-A04C-4C0E632D9D9F}"/>
    <dgm:cxn modelId="{60D35D9E-671B-436F-B605-A641700D908D}" type="presOf" srcId="{27BEA968-77C2-4A73-A9D5-04FD611CDB0E}" destId="{715E0572-3D07-437D-9AF0-6F05AC9BD6AA}" srcOrd="0" destOrd="0" presId="urn:microsoft.com/office/officeart/2008/layout/LinedList"/>
    <dgm:cxn modelId="{CA2224DB-473A-4495-8227-A903A702B8D8}" srcId="{D7CB4E91-D26D-4C94-867F-21ADADC31345}" destId="{123B6BF8-2C78-4E6E-B7EB-D98185AB6871}" srcOrd="1" destOrd="0" parTransId="{53C0C1C7-FE4E-46DB-BE0D-4CDE0C833D47}" sibTransId="{F5CB283C-768C-47C8-B2AF-8BAF6D414C83}"/>
    <dgm:cxn modelId="{FD6051F8-E412-4438-BC92-43C24D05364F}" type="presParOf" srcId="{EC2C0EC1-EA8F-4EAF-9DD3-AB38493AF5D2}" destId="{5653F004-E9B6-44C6-9433-2816481D1522}" srcOrd="0" destOrd="0" presId="urn:microsoft.com/office/officeart/2008/layout/LinedList"/>
    <dgm:cxn modelId="{5C0BAAD2-58E1-4B1F-9391-0738BA3FA4DB}" type="presParOf" srcId="{EC2C0EC1-EA8F-4EAF-9DD3-AB38493AF5D2}" destId="{34E2E9AC-29E1-46D3-B169-8E33665045DB}" srcOrd="1" destOrd="0" presId="urn:microsoft.com/office/officeart/2008/layout/LinedList"/>
    <dgm:cxn modelId="{5E387D54-8FF2-41DD-80E6-2B911DBBB01E}" type="presParOf" srcId="{34E2E9AC-29E1-46D3-B169-8E33665045DB}" destId="{715E0572-3D07-437D-9AF0-6F05AC9BD6AA}" srcOrd="0" destOrd="0" presId="urn:microsoft.com/office/officeart/2008/layout/LinedList"/>
    <dgm:cxn modelId="{EACE6238-CABF-439C-8474-89D619EEE4FC}" type="presParOf" srcId="{34E2E9AC-29E1-46D3-B169-8E33665045DB}" destId="{BED58D5C-8DB6-4F4C-BAE8-9016AD0C62C0}" srcOrd="1" destOrd="0" presId="urn:microsoft.com/office/officeart/2008/layout/LinedList"/>
    <dgm:cxn modelId="{74E995BF-1D13-4AAA-B331-B4ADC199A845}" type="presParOf" srcId="{EC2C0EC1-EA8F-4EAF-9DD3-AB38493AF5D2}" destId="{90D57DAE-BCF5-482E-84D0-AFE10EDCAD9E}" srcOrd="2" destOrd="0" presId="urn:microsoft.com/office/officeart/2008/layout/LinedList"/>
    <dgm:cxn modelId="{B5B42C65-28B0-4AFD-9838-697086F9A4B7}" type="presParOf" srcId="{EC2C0EC1-EA8F-4EAF-9DD3-AB38493AF5D2}" destId="{340ED815-97E2-4C63-819D-8D4A96E791E6}" srcOrd="3" destOrd="0" presId="urn:microsoft.com/office/officeart/2008/layout/LinedList"/>
    <dgm:cxn modelId="{1C31ECED-6655-4EA1-88D0-729BED6B419F}" type="presParOf" srcId="{340ED815-97E2-4C63-819D-8D4A96E791E6}" destId="{7B8EC62A-381A-4294-ADFD-02B48AC9C9A1}" srcOrd="0" destOrd="0" presId="urn:microsoft.com/office/officeart/2008/layout/LinedList"/>
    <dgm:cxn modelId="{15111DC8-0550-4208-85BB-7FA444DA16CA}" type="presParOf" srcId="{340ED815-97E2-4C63-819D-8D4A96E791E6}" destId="{E454B329-BAC7-4F21-998C-BE2FD88842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5E7848-1374-4AF4-AEB7-C71E10F1DE36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39B3DDBA-BDCB-41F4-8DE5-D638807AD824}">
      <dgm:prSet/>
      <dgm:spPr/>
      <dgm:t>
        <a:bodyPr/>
        <a:lstStyle/>
        <a:p>
          <a:r>
            <a:rPr lang="fr-FR"/>
            <a:t>Notion</a:t>
          </a:r>
          <a:endParaRPr lang="en-US"/>
        </a:p>
      </dgm:t>
    </dgm:pt>
    <dgm:pt modelId="{1AAC499D-16CF-4A92-9182-E809759C78F7}" type="parTrans" cxnId="{56B0D9E8-15AD-4568-9E0B-86843A6A7807}">
      <dgm:prSet/>
      <dgm:spPr/>
      <dgm:t>
        <a:bodyPr/>
        <a:lstStyle/>
        <a:p>
          <a:endParaRPr lang="en-US"/>
        </a:p>
      </dgm:t>
    </dgm:pt>
    <dgm:pt modelId="{8667891F-A907-497D-AD45-1F3C296B5A78}" type="sibTrans" cxnId="{56B0D9E8-15AD-4568-9E0B-86843A6A7807}">
      <dgm:prSet/>
      <dgm:spPr/>
      <dgm:t>
        <a:bodyPr/>
        <a:lstStyle/>
        <a:p>
          <a:endParaRPr lang="en-US"/>
        </a:p>
      </dgm:t>
    </dgm:pt>
    <dgm:pt modelId="{83CB244B-57C0-4AE4-9CD7-1034361F0085}">
      <dgm:prSet/>
      <dgm:spPr/>
      <dgm:t>
        <a:bodyPr/>
        <a:lstStyle/>
        <a:p>
          <a:r>
            <a:rPr lang="fr-FR"/>
            <a:t>Monday </a:t>
          </a:r>
          <a:endParaRPr lang="en-US"/>
        </a:p>
      </dgm:t>
    </dgm:pt>
    <dgm:pt modelId="{DE1F43D1-9240-491E-81AD-7FBFA9188616}" type="parTrans" cxnId="{3E08816E-F18F-44DA-B198-D8F8D661B995}">
      <dgm:prSet/>
      <dgm:spPr/>
      <dgm:t>
        <a:bodyPr/>
        <a:lstStyle/>
        <a:p>
          <a:endParaRPr lang="en-US"/>
        </a:p>
      </dgm:t>
    </dgm:pt>
    <dgm:pt modelId="{8F537408-7807-464B-ABD0-47A7153A66A7}" type="sibTrans" cxnId="{3E08816E-F18F-44DA-B198-D8F8D661B995}">
      <dgm:prSet/>
      <dgm:spPr/>
      <dgm:t>
        <a:bodyPr/>
        <a:lstStyle/>
        <a:p>
          <a:endParaRPr lang="en-US"/>
        </a:p>
      </dgm:t>
    </dgm:pt>
    <dgm:pt modelId="{4158CB22-40D7-4CD3-89F0-396E116F06A1}">
      <dgm:prSet/>
      <dgm:spPr/>
      <dgm:t>
        <a:bodyPr/>
        <a:lstStyle/>
        <a:p>
          <a:r>
            <a:rPr lang="fr-FR"/>
            <a:t>Mindmeister</a:t>
          </a:r>
          <a:endParaRPr lang="en-US"/>
        </a:p>
      </dgm:t>
    </dgm:pt>
    <dgm:pt modelId="{3374CA77-D7CF-4E68-8F4E-9FD7BE8C389F}" type="parTrans" cxnId="{2FA5C158-8032-462A-84F4-B14DD1AA4FD4}">
      <dgm:prSet/>
      <dgm:spPr/>
      <dgm:t>
        <a:bodyPr/>
        <a:lstStyle/>
        <a:p>
          <a:endParaRPr lang="en-US"/>
        </a:p>
      </dgm:t>
    </dgm:pt>
    <dgm:pt modelId="{57CD5076-0682-4635-9878-E80005CEF097}" type="sibTrans" cxnId="{2FA5C158-8032-462A-84F4-B14DD1AA4FD4}">
      <dgm:prSet/>
      <dgm:spPr/>
      <dgm:t>
        <a:bodyPr/>
        <a:lstStyle/>
        <a:p>
          <a:endParaRPr lang="en-US"/>
        </a:p>
      </dgm:t>
    </dgm:pt>
    <dgm:pt modelId="{BE34B710-109C-4391-B9BA-CC7982BEC7D7}">
      <dgm:prSet/>
      <dgm:spPr/>
      <dgm:t>
        <a:bodyPr/>
        <a:lstStyle/>
        <a:p>
          <a:r>
            <a:rPr lang="fr-FR"/>
            <a:t>Suite microsoft </a:t>
          </a:r>
          <a:endParaRPr lang="en-US"/>
        </a:p>
      </dgm:t>
    </dgm:pt>
    <dgm:pt modelId="{DCA482BD-F148-47F1-87E8-82EA0F01A6D2}" type="parTrans" cxnId="{ABB27CA1-C857-4FEA-B6C2-66D7DA5D8828}">
      <dgm:prSet/>
      <dgm:spPr/>
      <dgm:t>
        <a:bodyPr/>
        <a:lstStyle/>
        <a:p>
          <a:endParaRPr lang="en-US"/>
        </a:p>
      </dgm:t>
    </dgm:pt>
    <dgm:pt modelId="{423F1569-9D61-4DA1-803A-7F4266E79026}" type="sibTrans" cxnId="{ABB27CA1-C857-4FEA-B6C2-66D7DA5D8828}">
      <dgm:prSet/>
      <dgm:spPr/>
      <dgm:t>
        <a:bodyPr/>
        <a:lstStyle/>
        <a:p>
          <a:endParaRPr lang="en-US"/>
        </a:p>
      </dgm:t>
    </dgm:pt>
    <dgm:pt modelId="{3294699E-A04E-4093-92F8-B2F3CE41DF3F}">
      <dgm:prSet/>
      <dgm:spPr/>
      <dgm:t>
        <a:bodyPr/>
        <a:lstStyle/>
        <a:p>
          <a:r>
            <a:rPr lang="fr-FR"/>
            <a:t>Git</a:t>
          </a:r>
          <a:endParaRPr lang="en-US"/>
        </a:p>
      </dgm:t>
    </dgm:pt>
    <dgm:pt modelId="{BC22B89B-FA6D-46ED-869D-896D64F2848C}" type="parTrans" cxnId="{78AA8798-F20D-486C-8875-115A6058C137}">
      <dgm:prSet/>
      <dgm:spPr/>
      <dgm:t>
        <a:bodyPr/>
        <a:lstStyle/>
        <a:p>
          <a:endParaRPr lang="en-US"/>
        </a:p>
      </dgm:t>
    </dgm:pt>
    <dgm:pt modelId="{C3DC5BFD-5662-44FB-8296-EBABC6581C99}" type="sibTrans" cxnId="{78AA8798-F20D-486C-8875-115A6058C137}">
      <dgm:prSet/>
      <dgm:spPr/>
      <dgm:t>
        <a:bodyPr/>
        <a:lstStyle/>
        <a:p>
          <a:endParaRPr lang="en-US"/>
        </a:p>
      </dgm:t>
    </dgm:pt>
    <dgm:pt modelId="{CA9E1A88-3507-438C-8F9A-1A3FD56B3205}" type="pres">
      <dgm:prSet presAssocID="{E15E7848-1374-4AF4-AEB7-C71E10F1DE36}" presName="vert0" presStyleCnt="0">
        <dgm:presLayoutVars>
          <dgm:dir/>
          <dgm:animOne val="branch"/>
          <dgm:animLvl val="lvl"/>
        </dgm:presLayoutVars>
      </dgm:prSet>
      <dgm:spPr/>
    </dgm:pt>
    <dgm:pt modelId="{F9CAC624-F874-4BDC-BFDF-EC7ED853626C}" type="pres">
      <dgm:prSet presAssocID="{39B3DDBA-BDCB-41F4-8DE5-D638807AD824}" presName="thickLine" presStyleLbl="alignNode1" presStyleIdx="0" presStyleCnt="5"/>
      <dgm:spPr/>
    </dgm:pt>
    <dgm:pt modelId="{C148FB64-71AD-4DEC-A77F-F6BBFCD8F43C}" type="pres">
      <dgm:prSet presAssocID="{39B3DDBA-BDCB-41F4-8DE5-D638807AD824}" presName="horz1" presStyleCnt="0"/>
      <dgm:spPr/>
    </dgm:pt>
    <dgm:pt modelId="{88C53175-77B7-4871-A5F9-5951ABEFCE10}" type="pres">
      <dgm:prSet presAssocID="{39B3DDBA-BDCB-41F4-8DE5-D638807AD824}" presName="tx1" presStyleLbl="revTx" presStyleIdx="0" presStyleCnt="5"/>
      <dgm:spPr/>
    </dgm:pt>
    <dgm:pt modelId="{FBEE9437-F680-4820-AA65-46BA5F7E3403}" type="pres">
      <dgm:prSet presAssocID="{39B3DDBA-BDCB-41F4-8DE5-D638807AD824}" presName="vert1" presStyleCnt="0"/>
      <dgm:spPr/>
    </dgm:pt>
    <dgm:pt modelId="{685F7131-39EE-4AD6-B8AF-F670F160C626}" type="pres">
      <dgm:prSet presAssocID="{83CB244B-57C0-4AE4-9CD7-1034361F0085}" presName="thickLine" presStyleLbl="alignNode1" presStyleIdx="1" presStyleCnt="5"/>
      <dgm:spPr/>
    </dgm:pt>
    <dgm:pt modelId="{F5DB55FA-29C1-4F63-8A03-E4CAB264F81C}" type="pres">
      <dgm:prSet presAssocID="{83CB244B-57C0-4AE4-9CD7-1034361F0085}" presName="horz1" presStyleCnt="0"/>
      <dgm:spPr/>
    </dgm:pt>
    <dgm:pt modelId="{F942C26E-C017-425A-93B9-6A3B9F0D0ACD}" type="pres">
      <dgm:prSet presAssocID="{83CB244B-57C0-4AE4-9CD7-1034361F0085}" presName="tx1" presStyleLbl="revTx" presStyleIdx="1" presStyleCnt="5"/>
      <dgm:spPr/>
    </dgm:pt>
    <dgm:pt modelId="{C22FE8A3-51B6-4755-BB03-84912A51E6D9}" type="pres">
      <dgm:prSet presAssocID="{83CB244B-57C0-4AE4-9CD7-1034361F0085}" presName="vert1" presStyleCnt="0"/>
      <dgm:spPr/>
    </dgm:pt>
    <dgm:pt modelId="{44B9A783-50A0-44AF-BF04-EAA8FA2ABA69}" type="pres">
      <dgm:prSet presAssocID="{4158CB22-40D7-4CD3-89F0-396E116F06A1}" presName="thickLine" presStyleLbl="alignNode1" presStyleIdx="2" presStyleCnt="5"/>
      <dgm:spPr/>
    </dgm:pt>
    <dgm:pt modelId="{75EBED84-53A9-498C-9BC8-C841709296DA}" type="pres">
      <dgm:prSet presAssocID="{4158CB22-40D7-4CD3-89F0-396E116F06A1}" presName="horz1" presStyleCnt="0"/>
      <dgm:spPr/>
    </dgm:pt>
    <dgm:pt modelId="{E6EEBA34-7FB5-44FA-AE7A-A0653FFD0E7E}" type="pres">
      <dgm:prSet presAssocID="{4158CB22-40D7-4CD3-89F0-396E116F06A1}" presName="tx1" presStyleLbl="revTx" presStyleIdx="2" presStyleCnt="5"/>
      <dgm:spPr/>
    </dgm:pt>
    <dgm:pt modelId="{7B5DDFCC-5C9C-4DFF-BC7D-E93D0E29C8AE}" type="pres">
      <dgm:prSet presAssocID="{4158CB22-40D7-4CD3-89F0-396E116F06A1}" presName="vert1" presStyleCnt="0"/>
      <dgm:spPr/>
    </dgm:pt>
    <dgm:pt modelId="{0CACDE4D-00D0-423E-891C-3738A5DC4A0F}" type="pres">
      <dgm:prSet presAssocID="{BE34B710-109C-4391-B9BA-CC7982BEC7D7}" presName="thickLine" presStyleLbl="alignNode1" presStyleIdx="3" presStyleCnt="5"/>
      <dgm:spPr/>
    </dgm:pt>
    <dgm:pt modelId="{C5EEF849-4A37-4CB5-AE5A-D27894EE01D8}" type="pres">
      <dgm:prSet presAssocID="{BE34B710-109C-4391-B9BA-CC7982BEC7D7}" presName="horz1" presStyleCnt="0"/>
      <dgm:spPr/>
    </dgm:pt>
    <dgm:pt modelId="{BE79D59B-5012-4AB6-8A45-B679F172F6F3}" type="pres">
      <dgm:prSet presAssocID="{BE34B710-109C-4391-B9BA-CC7982BEC7D7}" presName="tx1" presStyleLbl="revTx" presStyleIdx="3" presStyleCnt="5"/>
      <dgm:spPr/>
    </dgm:pt>
    <dgm:pt modelId="{811467EE-84CF-47F2-8129-B0F7F52D9708}" type="pres">
      <dgm:prSet presAssocID="{BE34B710-109C-4391-B9BA-CC7982BEC7D7}" presName="vert1" presStyleCnt="0"/>
      <dgm:spPr/>
    </dgm:pt>
    <dgm:pt modelId="{573FCDEE-F48E-485C-B695-87F5D48CFCA8}" type="pres">
      <dgm:prSet presAssocID="{3294699E-A04E-4093-92F8-B2F3CE41DF3F}" presName="thickLine" presStyleLbl="alignNode1" presStyleIdx="4" presStyleCnt="5"/>
      <dgm:spPr/>
    </dgm:pt>
    <dgm:pt modelId="{A0D3BDA9-9EE7-4A29-9BDD-F5B72982D8BD}" type="pres">
      <dgm:prSet presAssocID="{3294699E-A04E-4093-92F8-B2F3CE41DF3F}" presName="horz1" presStyleCnt="0"/>
      <dgm:spPr/>
    </dgm:pt>
    <dgm:pt modelId="{7C5BE2BB-D2A2-4A44-8D70-F02A44C22E4A}" type="pres">
      <dgm:prSet presAssocID="{3294699E-A04E-4093-92F8-B2F3CE41DF3F}" presName="tx1" presStyleLbl="revTx" presStyleIdx="4" presStyleCnt="5"/>
      <dgm:spPr/>
    </dgm:pt>
    <dgm:pt modelId="{8F01DB5E-047E-4904-9C0C-A51C38CAF6D4}" type="pres">
      <dgm:prSet presAssocID="{3294699E-A04E-4093-92F8-B2F3CE41DF3F}" presName="vert1" presStyleCnt="0"/>
      <dgm:spPr/>
    </dgm:pt>
  </dgm:ptLst>
  <dgm:cxnLst>
    <dgm:cxn modelId="{42020C1A-B5DE-4D07-9663-008FAC553A5B}" type="presOf" srcId="{4158CB22-40D7-4CD3-89F0-396E116F06A1}" destId="{E6EEBA34-7FB5-44FA-AE7A-A0653FFD0E7E}" srcOrd="0" destOrd="0" presId="urn:microsoft.com/office/officeart/2008/layout/LinedList"/>
    <dgm:cxn modelId="{BBBEEB2A-CB46-4CED-B631-80FAA2BDD4E5}" type="presOf" srcId="{83CB244B-57C0-4AE4-9CD7-1034361F0085}" destId="{F942C26E-C017-425A-93B9-6A3B9F0D0ACD}" srcOrd="0" destOrd="0" presId="urn:microsoft.com/office/officeart/2008/layout/LinedList"/>
    <dgm:cxn modelId="{5A1D1F44-E3DF-4ED7-AF1E-F9B9DF33A0EC}" type="presOf" srcId="{E15E7848-1374-4AF4-AEB7-C71E10F1DE36}" destId="{CA9E1A88-3507-438C-8F9A-1A3FD56B3205}" srcOrd="0" destOrd="0" presId="urn:microsoft.com/office/officeart/2008/layout/LinedList"/>
    <dgm:cxn modelId="{3E08816E-F18F-44DA-B198-D8F8D661B995}" srcId="{E15E7848-1374-4AF4-AEB7-C71E10F1DE36}" destId="{83CB244B-57C0-4AE4-9CD7-1034361F0085}" srcOrd="1" destOrd="0" parTransId="{DE1F43D1-9240-491E-81AD-7FBFA9188616}" sibTransId="{8F537408-7807-464B-ABD0-47A7153A66A7}"/>
    <dgm:cxn modelId="{2FA5C158-8032-462A-84F4-B14DD1AA4FD4}" srcId="{E15E7848-1374-4AF4-AEB7-C71E10F1DE36}" destId="{4158CB22-40D7-4CD3-89F0-396E116F06A1}" srcOrd="2" destOrd="0" parTransId="{3374CA77-D7CF-4E68-8F4E-9FD7BE8C389F}" sibTransId="{57CD5076-0682-4635-9878-E80005CEF097}"/>
    <dgm:cxn modelId="{BAD7AF85-EAE7-489A-B067-682210459A8D}" type="presOf" srcId="{3294699E-A04E-4093-92F8-B2F3CE41DF3F}" destId="{7C5BE2BB-D2A2-4A44-8D70-F02A44C22E4A}" srcOrd="0" destOrd="0" presId="urn:microsoft.com/office/officeart/2008/layout/LinedList"/>
    <dgm:cxn modelId="{41E06F88-2731-4930-879E-B0F26225C639}" type="presOf" srcId="{39B3DDBA-BDCB-41F4-8DE5-D638807AD824}" destId="{88C53175-77B7-4871-A5F9-5951ABEFCE10}" srcOrd="0" destOrd="0" presId="urn:microsoft.com/office/officeart/2008/layout/LinedList"/>
    <dgm:cxn modelId="{78AA8798-F20D-486C-8875-115A6058C137}" srcId="{E15E7848-1374-4AF4-AEB7-C71E10F1DE36}" destId="{3294699E-A04E-4093-92F8-B2F3CE41DF3F}" srcOrd="4" destOrd="0" parTransId="{BC22B89B-FA6D-46ED-869D-896D64F2848C}" sibTransId="{C3DC5BFD-5662-44FB-8296-EBABC6581C99}"/>
    <dgm:cxn modelId="{D9558799-6ACC-4987-A244-031B203169BE}" type="presOf" srcId="{BE34B710-109C-4391-B9BA-CC7982BEC7D7}" destId="{BE79D59B-5012-4AB6-8A45-B679F172F6F3}" srcOrd="0" destOrd="0" presId="urn:microsoft.com/office/officeart/2008/layout/LinedList"/>
    <dgm:cxn modelId="{ABB27CA1-C857-4FEA-B6C2-66D7DA5D8828}" srcId="{E15E7848-1374-4AF4-AEB7-C71E10F1DE36}" destId="{BE34B710-109C-4391-B9BA-CC7982BEC7D7}" srcOrd="3" destOrd="0" parTransId="{DCA482BD-F148-47F1-87E8-82EA0F01A6D2}" sibTransId="{423F1569-9D61-4DA1-803A-7F4266E79026}"/>
    <dgm:cxn modelId="{56B0D9E8-15AD-4568-9E0B-86843A6A7807}" srcId="{E15E7848-1374-4AF4-AEB7-C71E10F1DE36}" destId="{39B3DDBA-BDCB-41F4-8DE5-D638807AD824}" srcOrd="0" destOrd="0" parTransId="{1AAC499D-16CF-4A92-9182-E809759C78F7}" sibTransId="{8667891F-A907-497D-AD45-1F3C296B5A78}"/>
    <dgm:cxn modelId="{37AE657E-5D6A-4150-9FCF-1B82A34BBDBF}" type="presParOf" srcId="{CA9E1A88-3507-438C-8F9A-1A3FD56B3205}" destId="{F9CAC624-F874-4BDC-BFDF-EC7ED853626C}" srcOrd="0" destOrd="0" presId="urn:microsoft.com/office/officeart/2008/layout/LinedList"/>
    <dgm:cxn modelId="{6185DE4A-C2E1-468D-BAD0-59F88F2AC83C}" type="presParOf" srcId="{CA9E1A88-3507-438C-8F9A-1A3FD56B3205}" destId="{C148FB64-71AD-4DEC-A77F-F6BBFCD8F43C}" srcOrd="1" destOrd="0" presId="urn:microsoft.com/office/officeart/2008/layout/LinedList"/>
    <dgm:cxn modelId="{E5D7B50B-681A-40D6-94EC-EBD055FD8F3B}" type="presParOf" srcId="{C148FB64-71AD-4DEC-A77F-F6BBFCD8F43C}" destId="{88C53175-77B7-4871-A5F9-5951ABEFCE10}" srcOrd="0" destOrd="0" presId="urn:microsoft.com/office/officeart/2008/layout/LinedList"/>
    <dgm:cxn modelId="{231D99DA-80DE-4135-A569-BC3717F5ECAC}" type="presParOf" srcId="{C148FB64-71AD-4DEC-A77F-F6BBFCD8F43C}" destId="{FBEE9437-F680-4820-AA65-46BA5F7E3403}" srcOrd="1" destOrd="0" presId="urn:microsoft.com/office/officeart/2008/layout/LinedList"/>
    <dgm:cxn modelId="{0B7A54B1-B833-4910-9D90-DC5D9A9283E3}" type="presParOf" srcId="{CA9E1A88-3507-438C-8F9A-1A3FD56B3205}" destId="{685F7131-39EE-4AD6-B8AF-F670F160C626}" srcOrd="2" destOrd="0" presId="urn:microsoft.com/office/officeart/2008/layout/LinedList"/>
    <dgm:cxn modelId="{C6830451-C827-4602-9D81-67DB0EA6D270}" type="presParOf" srcId="{CA9E1A88-3507-438C-8F9A-1A3FD56B3205}" destId="{F5DB55FA-29C1-4F63-8A03-E4CAB264F81C}" srcOrd="3" destOrd="0" presId="urn:microsoft.com/office/officeart/2008/layout/LinedList"/>
    <dgm:cxn modelId="{4DF9BC44-A128-4E56-9897-C39F1CB6D42B}" type="presParOf" srcId="{F5DB55FA-29C1-4F63-8A03-E4CAB264F81C}" destId="{F942C26E-C017-425A-93B9-6A3B9F0D0ACD}" srcOrd="0" destOrd="0" presId="urn:microsoft.com/office/officeart/2008/layout/LinedList"/>
    <dgm:cxn modelId="{75367830-23CB-4050-A259-8A9B956C63FE}" type="presParOf" srcId="{F5DB55FA-29C1-4F63-8A03-E4CAB264F81C}" destId="{C22FE8A3-51B6-4755-BB03-84912A51E6D9}" srcOrd="1" destOrd="0" presId="urn:microsoft.com/office/officeart/2008/layout/LinedList"/>
    <dgm:cxn modelId="{BB042B3A-68F5-49B8-86DB-F8C809BF2659}" type="presParOf" srcId="{CA9E1A88-3507-438C-8F9A-1A3FD56B3205}" destId="{44B9A783-50A0-44AF-BF04-EAA8FA2ABA69}" srcOrd="4" destOrd="0" presId="urn:microsoft.com/office/officeart/2008/layout/LinedList"/>
    <dgm:cxn modelId="{17A1B330-14F1-45F5-9C4D-415713D7366F}" type="presParOf" srcId="{CA9E1A88-3507-438C-8F9A-1A3FD56B3205}" destId="{75EBED84-53A9-498C-9BC8-C841709296DA}" srcOrd="5" destOrd="0" presId="urn:microsoft.com/office/officeart/2008/layout/LinedList"/>
    <dgm:cxn modelId="{65F56C68-4222-42C4-BC64-AC06D11B0763}" type="presParOf" srcId="{75EBED84-53A9-498C-9BC8-C841709296DA}" destId="{E6EEBA34-7FB5-44FA-AE7A-A0653FFD0E7E}" srcOrd="0" destOrd="0" presId="urn:microsoft.com/office/officeart/2008/layout/LinedList"/>
    <dgm:cxn modelId="{ECFACC68-4984-4A25-94CD-E9BFCB4F2E60}" type="presParOf" srcId="{75EBED84-53A9-498C-9BC8-C841709296DA}" destId="{7B5DDFCC-5C9C-4DFF-BC7D-E93D0E29C8AE}" srcOrd="1" destOrd="0" presId="urn:microsoft.com/office/officeart/2008/layout/LinedList"/>
    <dgm:cxn modelId="{26EB5601-77C5-4420-821B-F62298382209}" type="presParOf" srcId="{CA9E1A88-3507-438C-8F9A-1A3FD56B3205}" destId="{0CACDE4D-00D0-423E-891C-3738A5DC4A0F}" srcOrd="6" destOrd="0" presId="urn:microsoft.com/office/officeart/2008/layout/LinedList"/>
    <dgm:cxn modelId="{51D58162-7EB0-42B6-891D-221E8A2B553C}" type="presParOf" srcId="{CA9E1A88-3507-438C-8F9A-1A3FD56B3205}" destId="{C5EEF849-4A37-4CB5-AE5A-D27894EE01D8}" srcOrd="7" destOrd="0" presId="urn:microsoft.com/office/officeart/2008/layout/LinedList"/>
    <dgm:cxn modelId="{F5F40A95-6DD8-418B-9EA7-F03FF3B75FF3}" type="presParOf" srcId="{C5EEF849-4A37-4CB5-AE5A-D27894EE01D8}" destId="{BE79D59B-5012-4AB6-8A45-B679F172F6F3}" srcOrd="0" destOrd="0" presId="urn:microsoft.com/office/officeart/2008/layout/LinedList"/>
    <dgm:cxn modelId="{CC9375E0-3816-4D31-B0F7-E83079D16210}" type="presParOf" srcId="{C5EEF849-4A37-4CB5-AE5A-D27894EE01D8}" destId="{811467EE-84CF-47F2-8129-B0F7F52D9708}" srcOrd="1" destOrd="0" presId="urn:microsoft.com/office/officeart/2008/layout/LinedList"/>
    <dgm:cxn modelId="{DD61975D-3A82-4DE9-92A8-863308B94D1F}" type="presParOf" srcId="{CA9E1A88-3507-438C-8F9A-1A3FD56B3205}" destId="{573FCDEE-F48E-485C-B695-87F5D48CFCA8}" srcOrd="8" destOrd="0" presId="urn:microsoft.com/office/officeart/2008/layout/LinedList"/>
    <dgm:cxn modelId="{6AEC2D04-28DF-442C-ACAF-A4C89C99F6B8}" type="presParOf" srcId="{CA9E1A88-3507-438C-8F9A-1A3FD56B3205}" destId="{A0D3BDA9-9EE7-4A29-9BDD-F5B72982D8BD}" srcOrd="9" destOrd="0" presId="urn:microsoft.com/office/officeart/2008/layout/LinedList"/>
    <dgm:cxn modelId="{29F48AD7-DEE7-45B3-AFF6-142C44B5DBF5}" type="presParOf" srcId="{A0D3BDA9-9EE7-4A29-9BDD-F5B72982D8BD}" destId="{7C5BE2BB-D2A2-4A44-8D70-F02A44C22E4A}" srcOrd="0" destOrd="0" presId="urn:microsoft.com/office/officeart/2008/layout/LinedList"/>
    <dgm:cxn modelId="{38948E63-75BF-4E16-B703-D78EADA7E249}" type="presParOf" srcId="{A0D3BDA9-9EE7-4A29-9BDD-F5B72982D8BD}" destId="{8F01DB5E-047E-4904-9C0C-A51C38CAF6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88F54D-043E-489A-A0C7-A74A682B0626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1F27E8CC-DCB4-474E-A2D8-503CAD1B68B4}">
      <dgm:prSet/>
      <dgm:spPr/>
      <dgm:t>
        <a:bodyPr/>
        <a:lstStyle/>
        <a:p>
          <a:r>
            <a:rPr lang="fr-FR"/>
            <a:t>Sprint</a:t>
          </a:r>
          <a:endParaRPr lang="en-US"/>
        </a:p>
      </dgm:t>
    </dgm:pt>
    <dgm:pt modelId="{D373D23B-D550-41A8-AA8A-865733F160B1}" type="parTrans" cxnId="{B19867C6-B489-4912-88A4-3DEE54679CFC}">
      <dgm:prSet/>
      <dgm:spPr/>
      <dgm:t>
        <a:bodyPr/>
        <a:lstStyle/>
        <a:p>
          <a:endParaRPr lang="en-US"/>
        </a:p>
      </dgm:t>
    </dgm:pt>
    <dgm:pt modelId="{AA5D291C-5964-4CDC-9632-185865614150}" type="sibTrans" cxnId="{B19867C6-B489-4912-88A4-3DEE54679CFC}">
      <dgm:prSet/>
      <dgm:spPr/>
      <dgm:t>
        <a:bodyPr/>
        <a:lstStyle/>
        <a:p>
          <a:endParaRPr lang="en-US"/>
        </a:p>
      </dgm:t>
    </dgm:pt>
    <dgm:pt modelId="{B11AEF81-B19D-446C-8243-C50511772964}">
      <dgm:prSet/>
      <dgm:spPr/>
      <dgm:t>
        <a:bodyPr/>
        <a:lstStyle/>
        <a:p>
          <a:r>
            <a:rPr lang="fr-FR"/>
            <a:t>Backlog</a:t>
          </a:r>
          <a:endParaRPr lang="en-US"/>
        </a:p>
      </dgm:t>
    </dgm:pt>
    <dgm:pt modelId="{9F1A1E10-D734-4C0F-B588-D9BF06A62EDB}" type="parTrans" cxnId="{2076C4A4-4F16-4BB0-80AA-BF90E9043CA8}">
      <dgm:prSet/>
      <dgm:spPr/>
      <dgm:t>
        <a:bodyPr/>
        <a:lstStyle/>
        <a:p>
          <a:endParaRPr lang="en-US"/>
        </a:p>
      </dgm:t>
    </dgm:pt>
    <dgm:pt modelId="{CA721D15-B279-4F9D-8DEA-DBDC9792EDDF}" type="sibTrans" cxnId="{2076C4A4-4F16-4BB0-80AA-BF90E9043CA8}">
      <dgm:prSet/>
      <dgm:spPr/>
      <dgm:t>
        <a:bodyPr/>
        <a:lstStyle/>
        <a:p>
          <a:endParaRPr lang="en-US"/>
        </a:p>
      </dgm:t>
    </dgm:pt>
    <dgm:pt modelId="{2F6B6E05-E470-4C72-B7D6-8D99F315AE31}">
      <dgm:prSet/>
      <dgm:spPr/>
      <dgm:t>
        <a:bodyPr/>
        <a:lstStyle/>
        <a:p>
          <a:r>
            <a:rPr lang="fr-FR"/>
            <a:t>Rétrospective</a:t>
          </a:r>
          <a:endParaRPr lang="en-US"/>
        </a:p>
      </dgm:t>
    </dgm:pt>
    <dgm:pt modelId="{6B6C11C2-B49C-4148-9493-06CD21C04B87}" type="parTrans" cxnId="{C4F9AEA2-7075-4B7F-8656-AFFC3038D71E}">
      <dgm:prSet/>
      <dgm:spPr/>
      <dgm:t>
        <a:bodyPr/>
        <a:lstStyle/>
        <a:p>
          <a:endParaRPr lang="en-US"/>
        </a:p>
      </dgm:t>
    </dgm:pt>
    <dgm:pt modelId="{30FAB7F1-3153-4F00-BAB4-942F1F066396}" type="sibTrans" cxnId="{C4F9AEA2-7075-4B7F-8656-AFFC3038D71E}">
      <dgm:prSet/>
      <dgm:spPr/>
      <dgm:t>
        <a:bodyPr/>
        <a:lstStyle/>
        <a:p>
          <a:endParaRPr lang="en-US"/>
        </a:p>
      </dgm:t>
    </dgm:pt>
    <dgm:pt modelId="{6F39B6F4-705F-4877-ACFD-06067A69CFFA}" type="pres">
      <dgm:prSet presAssocID="{2E88F54D-043E-489A-A0C7-A74A682B0626}" presName="vert0" presStyleCnt="0">
        <dgm:presLayoutVars>
          <dgm:dir/>
          <dgm:animOne val="branch"/>
          <dgm:animLvl val="lvl"/>
        </dgm:presLayoutVars>
      </dgm:prSet>
      <dgm:spPr/>
    </dgm:pt>
    <dgm:pt modelId="{7556E1CC-F5F9-47E7-952D-8A3C02C16B23}" type="pres">
      <dgm:prSet presAssocID="{1F27E8CC-DCB4-474E-A2D8-503CAD1B68B4}" presName="thickLine" presStyleLbl="alignNode1" presStyleIdx="0" presStyleCnt="3"/>
      <dgm:spPr/>
    </dgm:pt>
    <dgm:pt modelId="{987B2BAA-0E7F-46CD-8BF8-730DB3214417}" type="pres">
      <dgm:prSet presAssocID="{1F27E8CC-DCB4-474E-A2D8-503CAD1B68B4}" presName="horz1" presStyleCnt="0"/>
      <dgm:spPr/>
    </dgm:pt>
    <dgm:pt modelId="{D31FA91F-66DE-4B29-997E-9161EE549686}" type="pres">
      <dgm:prSet presAssocID="{1F27E8CC-DCB4-474E-A2D8-503CAD1B68B4}" presName="tx1" presStyleLbl="revTx" presStyleIdx="0" presStyleCnt="3"/>
      <dgm:spPr/>
    </dgm:pt>
    <dgm:pt modelId="{076119EE-2FB5-4FA4-9D99-E24FBFA1CBA9}" type="pres">
      <dgm:prSet presAssocID="{1F27E8CC-DCB4-474E-A2D8-503CAD1B68B4}" presName="vert1" presStyleCnt="0"/>
      <dgm:spPr/>
    </dgm:pt>
    <dgm:pt modelId="{163EBEC5-AD8A-432E-884B-3168E4F9F85E}" type="pres">
      <dgm:prSet presAssocID="{B11AEF81-B19D-446C-8243-C50511772964}" presName="thickLine" presStyleLbl="alignNode1" presStyleIdx="1" presStyleCnt="3"/>
      <dgm:spPr/>
    </dgm:pt>
    <dgm:pt modelId="{85F8C2AE-161B-414D-AC27-8A75D0ED9419}" type="pres">
      <dgm:prSet presAssocID="{B11AEF81-B19D-446C-8243-C50511772964}" presName="horz1" presStyleCnt="0"/>
      <dgm:spPr/>
    </dgm:pt>
    <dgm:pt modelId="{8F641036-213D-45EC-B60E-EC5D0617B93D}" type="pres">
      <dgm:prSet presAssocID="{B11AEF81-B19D-446C-8243-C50511772964}" presName="tx1" presStyleLbl="revTx" presStyleIdx="1" presStyleCnt="3"/>
      <dgm:spPr/>
    </dgm:pt>
    <dgm:pt modelId="{E51E1C7B-9499-45E9-ABC0-533B8580CA47}" type="pres">
      <dgm:prSet presAssocID="{B11AEF81-B19D-446C-8243-C50511772964}" presName="vert1" presStyleCnt="0"/>
      <dgm:spPr/>
    </dgm:pt>
    <dgm:pt modelId="{A411EBE6-5C15-4385-8722-0E19B835B96F}" type="pres">
      <dgm:prSet presAssocID="{2F6B6E05-E470-4C72-B7D6-8D99F315AE31}" presName="thickLine" presStyleLbl="alignNode1" presStyleIdx="2" presStyleCnt="3"/>
      <dgm:spPr/>
    </dgm:pt>
    <dgm:pt modelId="{AF3B2BDC-75AC-4C50-A92C-3DD55E705242}" type="pres">
      <dgm:prSet presAssocID="{2F6B6E05-E470-4C72-B7D6-8D99F315AE31}" presName="horz1" presStyleCnt="0"/>
      <dgm:spPr/>
    </dgm:pt>
    <dgm:pt modelId="{C67E5197-6A7F-4E3C-B609-99D065951A65}" type="pres">
      <dgm:prSet presAssocID="{2F6B6E05-E470-4C72-B7D6-8D99F315AE31}" presName="tx1" presStyleLbl="revTx" presStyleIdx="2" presStyleCnt="3"/>
      <dgm:spPr/>
    </dgm:pt>
    <dgm:pt modelId="{1EB90BD9-D9E9-401F-93A4-C318DD5B9DFE}" type="pres">
      <dgm:prSet presAssocID="{2F6B6E05-E470-4C72-B7D6-8D99F315AE31}" presName="vert1" presStyleCnt="0"/>
      <dgm:spPr/>
    </dgm:pt>
  </dgm:ptLst>
  <dgm:cxnLst>
    <dgm:cxn modelId="{DE0A8404-A908-4CEF-AABF-896E8D600414}" type="presOf" srcId="{2E88F54D-043E-489A-A0C7-A74A682B0626}" destId="{6F39B6F4-705F-4877-ACFD-06067A69CFFA}" srcOrd="0" destOrd="0" presId="urn:microsoft.com/office/officeart/2008/layout/LinedList"/>
    <dgm:cxn modelId="{B1FFA719-53A5-4801-8E7F-2ADAD00B9542}" type="presOf" srcId="{2F6B6E05-E470-4C72-B7D6-8D99F315AE31}" destId="{C67E5197-6A7F-4E3C-B609-99D065951A65}" srcOrd="0" destOrd="0" presId="urn:microsoft.com/office/officeart/2008/layout/LinedList"/>
    <dgm:cxn modelId="{96D5C96B-514A-4C43-BE85-5D6FFE04DD0B}" type="presOf" srcId="{B11AEF81-B19D-446C-8243-C50511772964}" destId="{8F641036-213D-45EC-B60E-EC5D0617B93D}" srcOrd="0" destOrd="0" presId="urn:microsoft.com/office/officeart/2008/layout/LinedList"/>
    <dgm:cxn modelId="{8B7F966D-CEBD-4C20-AC93-EDF486C134F0}" type="presOf" srcId="{1F27E8CC-DCB4-474E-A2D8-503CAD1B68B4}" destId="{D31FA91F-66DE-4B29-997E-9161EE549686}" srcOrd="0" destOrd="0" presId="urn:microsoft.com/office/officeart/2008/layout/LinedList"/>
    <dgm:cxn modelId="{C4F9AEA2-7075-4B7F-8656-AFFC3038D71E}" srcId="{2E88F54D-043E-489A-A0C7-A74A682B0626}" destId="{2F6B6E05-E470-4C72-B7D6-8D99F315AE31}" srcOrd="2" destOrd="0" parTransId="{6B6C11C2-B49C-4148-9493-06CD21C04B87}" sibTransId="{30FAB7F1-3153-4F00-BAB4-942F1F066396}"/>
    <dgm:cxn modelId="{2076C4A4-4F16-4BB0-80AA-BF90E9043CA8}" srcId="{2E88F54D-043E-489A-A0C7-A74A682B0626}" destId="{B11AEF81-B19D-446C-8243-C50511772964}" srcOrd="1" destOrd="0" parTransId="{9F1A1E10-D734-4C0F-B588-D9BF06A62EDB}" sibTransId="{CA721D15-B279-4F9D-8DEA-DBDC9792EDDF}"/>
    <dgm:cxn modelId="{B19867C6-B489-4912-88A4-3DEE54679CFC}" srcId="{2E88F54D-043E-489A-A0C7-A74A682B0626}" destId="{1F27E8CC-DCB4-474E-A2D8-503CAD1B68B4}" srcOrd="0" destOrd="0" parTransId="{D373D23B-D550-41A8-AA8A-865733F160B1}" sibTransId="{AA5D291C-5964-4CDC-9632-185865614150}"/>
    <dgm:cxn modelId="{0E8F1779-E8B9-4209-9817-61AFD7064518}" type="presParOf" srcId="{6F39B6F4-705F-4877-ACFD-06067A69CFFA}" destId="{7556E1CC-F5F9-47E7-952D-8A3C02C16B23}" srcOrd="0" destOrd="0" presId="urn:microsoft.com/office/officeart/2008/layout/LinedList"/>
    <dgm:cxn modelId="{94E49D07-4301-4774-93EE-9ACE27FE7477}" type="presParOf" srcId="{6F39B6F4-705F-4877-ACFD-06067A69CFFA}" destId="{987B2BAA-0E7F-46CD-8BF8-730DB3214417}" srcOrd="1" destOrd="0" presId="urn:microsoft.com/office/officeart/2008/layout/LinedList"/>
    <dgm:cxn modelId="{E7A65A5A-3D6F-4440-AA81-DAB1CC095045}" type="presParOf" srcId="{987B2BAA-0E7F-46CD-8BF8-730DB3214417}" destId="{D31FA91F-66DE-4B29-997E-9161EE549686}" srcOrd="0" destOrd="0" presId="urn:microsoft.com/office/officeart/2008/layout/LinedList"/>
    <dgm:cxn modelId="{C2CF0D10-5512-43BE-A171-2A7DE4D0AD58}" type="presParOf" srcId="{987B2BAA-0E7F-46CD-8BF8-730DB3214417}" destId="{076119EE-2FB5-4FA4-9D99-E24FBFA1CBA9}" srcOrd="1" destOrd="0" presId="urn:microsoft.com/office/officeart/2008/layout/LinedList"/>
    <dgm:cxn modelId="{718B7617-84F4-4345-87D5-73FD56D4BCB3}" type="presParOf" srcId="{6F39B6F4-705F-4877-ACFD-06067A69CFFA}" destId="{163EBEC5-AD8A-432E-884B-3168E4F9F85E}" srcOrd="2" destOrd="0" presId="urn:microsoft.com/office/officeart/2008/layout/LinedList"/>
    <dgm:cxn modelId="{A5810DFE-6E0B-4466-930D-FB67A4CC4FE2}" type="presParOf" srcId="{6F39B6F4-705F-4877-ACFD-06067A69CFFA}" destId="{85F8C2AE-161B-414D-AC27-8A75D0ED9419}" srcOrd="3" destOrd="0" presId="urn:microsoft.com/office/officeart/2008/layout/LinedList"/>
    <dgm:cxn modelId="{F4DC4141-16F3-4453-9414-867E0928AA5A}" type="presParOf" srcId="{85F8C2AE-161B-414D-AC27-8A75D0ED9419}" destId="{8F641036-213D-45EC-B60E-EC5D0617B93D}" srcOrd="0" destOrd="0" presId="urn:microsoft.com/office/officeart/2008/layout/LinedList"/>
    <dgm:cxn modelId="{7AAEADC2-BF8C-4768-A9DE-10FFB8FC5E06}" type="presParOf" srcId="{85F8C2AE-161B-414D-AC27-8A75D0ED9419}" destId="{E51E1C7B-9499-45E9-ABC0-533B8580CA47}" srcOrd="1" destOrd="0" presId="urn:microsoft.com/office/officeart/2008/layout/LinedList"/>
    <dgm:cxn modelId="{8C85BE69-57E4-4526-B777-4F8DB00E6B7D}" type="presParOf" srcId="{6F39B6F4-705F-4877-ACFD-06067A69CFFA}" destId="{A411EBE6-5C15-4385-8722-0E19B835B96F}" srcOrd="4" destOrd="0" presId="urn:microsoft.com/office/officeart/2008/layout/LinedList"/>
    <dgm:cxn modelId="{B65AD060-1BEE-4A33-A970-2D12DA546447}" type="presParOf" srcId="{6F39B6F4-705F-4877-ACFD-06067A69CFFA}" destId="{AF3B2BDC-75AC-4C50-A92C-3DD55E705242}" srcOrd="5" destOrd="0" presId="urn:microsoft.com/office/officeart/2008/layout/LinedList"/>
    <dgm:cxn modelId="{0C50987A-4D4D-42ED-8C22-6A7B98BACAF2}" type="presParOf" srcId="{AF3B2BDC-75AC-4C50-A92C-3DD55E705242}" destId="{C67E5197-6A7F-4E3C-B609-99D065951A65}" srcOrd="0" destOrd="0" presId="urn:microsoft.com/office/officeart/2008/layout/LinedList"/>
    <dgm:cxn modelId="{F56180B1-DBB4-4ECD-A4C0-42533BE35850}" type="presParOf" srcId="{AF3B2BDC-75AC-4C50-A92C-3DD55E705242}" destId="{1EB90BD9-D9E9-401F-93A4-C318DD5B9D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A0D9A-43AB-4C06-A522-A4E486052CCC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1A4CF5E-68AF-45AB-AA6D-7F49F07E9B7B}">
      <dgm:prSet/>
      <dgm:spPr/>
      <dgm:t>
        <a:bodyPr/>
        <a:lstStyle/>
        <a:p>
          <a:r>
            <a:rPr lang="fr-FR"/>
            <a:t>Langage Go</a:t>
          </a:r>
          <a:endParaRPr lang="en-US"/>
        </a:p>
      </dgm:t>
    </dgm:pt>
    <dgm:pt modelId="{62385161-97EB-449A-9140-78BFB5D73AA9}" type="parTrans" cxnId="{CD0C08AE-20FE-40E2-8234-C893C3775CEB}">
      <dgm:prSet/>
      <dgm:spPr/>
      <dgm:t>
        <a:bodyPr/>
        <a:lstStyle/>
        <a:p>
          <a:endParaRPr lang="en-US"/>
        </a:p>
      </dgm:t>
    </dgm:pt>
    <dgm:pt modelId="{3D5278D7-B592-41D1-8818-B34DE6CF1803}" type="sibTrans" cxnId="{CD0C08AE-20FE-40E2-8234-C893C3775CEB}">
      <dgm:prSet/>
      <dgm:spPr/>
      <dgm:t>
        <a:bodyPr/>
        <a:lstStyle/>
        <a:p>
          <a:endParaRPr lang="en-US"/>
        </a:p>
      </dgm:t>
    </dgm:pt>
    <dgm:pt modelId="{3521FD90-564F-4800-BE4E-DDE285005BCF}">
      <dgm:prSet/>
      <dgm:spPr/>
      <dgm:t>
        <a:bodyPr/>
        <a:lstStyle/>
        <a:p>
          <a:r>
            <a:rPr lang="fr-FR"/>
            <a:t>Enums</a:t>
          </a:r>
          <a:endParaRPr lang="en-US"/>
        </a:p>
      </dgm:t>
    </dgm:pt>
    <dgm:pt modelId="{50AA8EAC-8371-452E-AB70-80B5046DCC49}" type="parTrans" cxnId="{72FF4A49-0FAA-41F3-AAE8-5401160C9E71}">
      <dgm:prSet/>
      <dgm:spPr/>
      <dgm:t>
        <a:bodyPr/>
        <a:lstStyle/>
        <a:p>
          <a:endParaRPr lang="en-US"/>
        </a:p>
      </dgm:t>
    </dgm:pt>
    <dgm:pt modelId="{4C3D3CD9-09D0-46A9-844B-75E28225B16E}" type="sibTrans" cxnId="{72FF4A49-0FAA-41F3-AAE8-5401160C9E71}">
      <dgm:prSet/>
      <dgm:spPr/>
      <dgm:t>
        <a:bodyPr/>
        <a:lstStyle/>
        <a:p>
          <a:endParaRPr lang="en-US"/>
        </a:p>
      </dgm:t>
    </dgm:pt>
    <dgm:pt modelId="{7DDDE5C6-C37C-4F42-BDA7-B5787D11904B}">
      <dgm:prSet/>
      <dgm:spPr/>
      <dgm:t>
        <a:bodyPr/>
        <a:lstStyle/>
        <a:p>
          <a:r>
            <a:rPr lang="fr-FR"/>
            <a:t>Structure de donnée arbre</a:t>
          </a:r>
          <a:endParaRPr lang="en-US"/>
        </a:p>
      </dgm:t>
    </dgm:pt>
    <dgm:pt modelId="{7D04433F-295F-4260-92B7-A302C0E15520}" type="parTrans" cxnId="{53773AB8-E6BA-4104-85F1-B7829D5E69E5}">
      <dgm:prSet/>
      <dgm:spPr/>
      <dgm:t>
        <a:bodyPr/>
        <a:lstStyle/>
        <a:p>
          <a:endParaRPr lang="en-US"/>
        </a:p>
      </dgm:t>
    </dgm:pt>
    <dgm:pt modelId="{B5C766FE-8BCA-461B-94F1-30AE3E0BF434}" type="sibTrans" cxnId="{53773AB8-E6BA-4104-85F1-B7829D5E69E5}">
      <dgm:prSet/>
      <dgm:spPr/>
      <dgm:t>
        <a:bodyPr/>
        <a:lstStyle/>
        <a:p>
          <a:endParaRPr lang="en-US"/>
        </a:p>
      </dgm:t>
    </dgm:pt>
    <dgm:pt modelId="{066B9A3D-628C-4A80-BF52-12AB2910AF0C}">
      <dgm:prSet/>
      <dgm:spPr/>
      <dgm:t>
        <a:bodyPr/>
        <a:lstStyle/>
        <a:p>
          <a:r>
            <a:rPr lang="fr-FR"/>
            <a:t>Git</a:t>
          </a:r>
          <a:endParaRPr lang="en-US"/>
        </a:p>
      </dgm:t>
    </dgm:pt>
    <dgm:pt modelId="{75854212-5031-43FE-BCB1-08DCADE31B75}" type="parTrans" cxnId="{F125D51C-75FB-4531-998E-4004C13CB282}">
      <dgm:prSet/>
      <dgm:spPr/>
      <dgm:t>
        <a:bodyPr/>
        <a:lstStyle/>
        <a:p>
          <a:endParaRPr lang="en-US"/>
        </a:p>
      </dgm:t>
    </dgm:pt>
    <dgm:pt modelId="{39B88C05-006F-4F9D-8151-56C72FEDF1B3}" type="sibTrans" cxnId="{F125D51C-75FB-4531-998E-4004C13CB282}">
      <dgm:prSet/>
      <dgm:spPr/>
      <dgm:t>
        <a:bodyPr/>
        <a:lstStyle/>
        <a:p>
          <a:endParaRPr lang="en-US"/>
        </a:p>
      </dgm:t>
    </dgm:pt>
    <dgm:pt modelId="{0E5D9A8E-6B14-448A-AF55-9D9100DBF7E1}">
      <dgm:prSet/>
      <dgm:spPr/>
      <dgm:t>
        <a:bodyPr/>
        <a:lstStyle/>
        <a:p>
          <a:r>
            <a:rPr lang="fr-FR"/>
            <a:t>Travail en groupe</a:t>
          </a:r>
          <a:endParaRPr lang="en-US"/>
        </a:p>
      </dgm:t>
    </dgm:pt>
    <dgm:pt modelId="{5EFAA51A-FCDA-4A46-B6DD-7B5EBAF92508}" type="parTrans" cxnId="{636403E1-701C-43F6-B40F-42CFE6F8F8B4}">
      <dgm:prSet/>
      <dgm:spPr/>
      <dgm:t>
        <a:bodyPr/>
        <a:lstStyle/>
        <a:p>
          <a:endParaRPr lang="en-US"/>
        </a:p>
      </dgm:t>
    </dgm:pt>
    <dgm:pt modelId="{31BA4132-A479-4548-B66D-9B3A4A2682B7}" type="sibTrans" cxnId="{636403E1-701C-43F6-B40F-42CFE6F8F8B4}">
      <dgm:prSet/>
      <dgm:spPr/>
      <dgm:t>
        <a:bodyPr/>
        <a:lstStyle/>
        <a:p>
          <a:endParaRPr lang="en-US"/>
        </a:p>
      </dgm:t>
    </dgm:pt>
    <dgm:pt modelId="{3BF20927-1759-4EFF-8445-CC19BAFEBD88}" type="pres">
      <dgm:prSet presAssocID="{807A0D9A-43AB-4C06-A522-A4E486052CCC}" presName="linear" presStyleCnt="0">
        <dgm:presLayoutVars>
          <dgm:dir/>
          <dgm:animLvl val="lvl"/>
          <dgm:resizeHandles val="exact"/>
        </dgm:presLayoutVars>
      </dgm:prSet>
      <dgm:spPr/>
    </dgm:pt>
    <dgm:pt modelId="{97F3CDCD-7838-4EBF-9FCD-4B1CADDB245E}" type="pres">
      <dgm:prSet presAssocID="{E1A4CF5E-68AF-45AB-AA6D-7F49F07E9B7B}" presName="parentLin" presStyleCnt="0"/>
      <dgm:spPr/>
    </dgm:pt>
    <dgm:pt modelId="{44962014-449B-402C-8E5C-52DE542CCE6A}" type="pres">
      <dgm:prSet presAssocID="{E1A4CF5E-68AF-45AB-AA6D-7F49F07E9B7B}" presName="parentLeftMargin" presStyleLbl="node1" presStyleIdx="0" presStyleCnt="3"/>
      <dgm:spPr/>
    </dgm:pt>
    <dgm:pt modelId="{B41BC36D-3A4B-4953-A949-F894134A0776}" type="pres">
      <dgm:prSet presAssocID="{E1A4CF5E-68AF-45AB-AA6D-7F49F07E9B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B4D36C-6F9D-4E21-99D5-C08FED503319}" type="pres">
      <dgm:prSet presAssocID="{E1A4CF5E-68AF-45AB-AA6D-7F49F07E9B7B}" presName="negativeSpace" presStyleCnt="0"/>
      <dgm:spPr/>
    </dgm:pt>
    <dgm:pt modelId="{CCBDF22F-9F76-404E-AB1C-1F578D3E6F05}" type="pres">
      <dgm:prSet presAssocID="{E1A4CF5E-68AF-45AB-AA6D-7F49F07E9B7B}" presName="childText" presStyleLbl="conFgAcc1" presStyleIdx="0" presStyleCnt="3">
        <dgm:presLayoutVars>
          <dgm:bulletEnabled val="1"/>
        </dgm:presLayoutVars>
      </dgm:prSet>
      <dgm:spPr/>
    </dgm:pt>
    <dgm:pt modelId="{B2AD5BA6-2971-4B4E-B107-E372DF86B6B7}" type="pres">
      <dgm:prSet presAssocID="{3D5278D7-B592-41D1-8818-B34DE6CF1803}" presName="spaceBetweenRectangles" presStyleCnt="0"/>
      <dgm:spPr/>
    </dgm:pt>
    <dgm:pt modelId="{3A8C8E0E-1DDC-4D36-9114-2CF478E58C47}" type="pres">
      <dgm:prSet presAssocID="{066B9A3D-628C-4A80-BF52-12AB2910AF0C}" presName="parentLin" presStyleCnt="0"/>
      <dgm:spPr/>
    </dgm:pt>
    <dgm:pt modelId="{2200E500-18EE-4E94-96B9-CA4D2DBBB161}" type="pres">
      <dgm:prSet presAssocID="{066B9A3D-628C-4A80-BF52-12AB2910AF0C}" presName="parentLeftMargin" presStyleLbl="node1" presStyleIdx="0" presStyleCnt="3"/>
      <dgm:spPr/>
    </dgm:pt>
    <dgm:pt modelId="{D44C1B32-7352-4E22-8F7E-850FE098970F}" type="pres">
      <dgm:prSet presAssocID="{066B9A3D-628C-4A80-BF52-12AB2910AF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B5B854-BB50-41A9-948D-E16A812D08BF}" type="pres">
      <dgm:prSet presAssocID="{066B9A3D-628C-4A80-BF52-12AB2910AF0C}" presName="negativeSpace" presStyleCnt="0"/>
      <dgm:spPr/>
    </dgm:pt>
    <dgm:pt modelId="{31C18200-F19C-45AD-8FCE-4DBD0501A83C}" type="pres">
      <dgm:prSet presAssocID="{066B9A3D-628C-4A80-BF52-12AB2910AF0C}" presName="childText" presStyleLbl="conFgAcc1" presStyleIdx="1" presStyleCnt="3">
        <dgm:presLayoutVars>
          <dgm:bulletEnabled val="1"/>
        </dgm:presLayoutVars>
      </dgm:prSet>
      <dgm:spPr/>
    </dgm:pt>
    <dgm:pt modelId="{E14E27A3-6DFB-4A82-94E0-2B32C5E85DAF}" type="pres">
      <dgm:prSet presAssocID="{39B88C05-006F-4F9D-8151-56C72FEDF1B3}" presName="spaceBetweenRectangles" presStyleCnt="0"/>
      <dgm:spPr/>
    </dgm:pt>
    <dgm:pt modelId="{C64FB5DB-7485-471A-9C30-5094C31B50AF}" type="pres">
      <dgm:prSet presAssocID="{0E5D9A8E-6B14-448A-AF55-9D9100DBF7E1}" presName="parentLin" presStyleCnt="0"/>
      <dgm:spPr/>
    </dgm:pt>
    <dgm:pt modelId="{58108DC7-1453-46F6-9E3E-EA5AB7F2D7DA}" type="pres">
      <dgm:prSet presAssocID="{0E5D9A8E-6B14-448A-AF55-9D9100DBF7E1}" presName="parentLeftMargin" presStyleLbl="node1" presStyleIdx="1" presStyleCnt="3"/>
      <dgm:spPr/>
    </dgm:pt>
    <dgm:pt modelId="{F3D8588E-C4A9-4390-BB8E-36814667C815}" type="pres">
      <dgm:prSet presAssocID="{0E5D9A8E-6B14-448A-AF55-9D9100DBF7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1E23807-6A11-41CD-8733-5AF064939A55}" type="pres">
      <dgm:prSet presAssocID="{0E5D9A8E-6B14-448A-AF55-9D9100DBF7E1}" presName="negativeSpace" presStyleCnt="0"/>
      <dgm:spPr/>
    </dgm:pt>
    <dgm:pt modelId="{A28D2AAE-8213-4DA9-82DF-E63605F4D737}" type="pres">
      <dgm:prSet presAssocID="{0E5D9A8E-6B14-448A-AF55-9D9100DBF7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125D51C-75FB-4531-998E-4004C13CB282}" srcId="{807A0D9A-43AB-4C06-A522-A4E486052CCC}" destId="{066B9A3D-628C-4A80-BF52-12AB2910AF0C}" srcOrd="1" destOrd="0" parTransId="{75854212-5031-43FE-BCB1-08DCADE31B75}" sibTransId="{39B88C05-006F-4F9D-8151-56C72FEDF1B3}"/>
    <dgm:cxn modelId="{DB924734-5A56-4857-93CB-26139069D60A}" type="presOf" srcId="{E1A4CF5E-68AF-45AB-AA6D-7F49F07E9B7B}" destId="{44962014-449B-402C-8E5C-52DE542CCE6A}" srcOrd="0" destOrd="0" presId="urn:microsoft.com/office/officeart/2005/8/layout/list1"/>
    <dgm:cxn modelId="{8A77803B-C843-4DA4-8381-3260115C9758}" type="presOf" srcId="{807A0D9A-43AB-4C06-A522-A4E486052CCC}" destId="{3BF20927-1759-4EFF-8445-CC19BAFEBD88}" srcOrd="0" destOrd="0" presId="urn:microsoft.com/office/officeart/2005/8/layout/list1"/>
    <dgm:cxn modelId="{544D7960-05B9-4157-B54C-153348C3DA4E}" type="presOf" srcId="{066B9A3D-628C-4A80-BF52-12AB2910AF0C}" destId="{2200E500-18EE-4E94-96B9-CA4D2DBBB161}" srcOrd="0" destOrd="0" presId="urn:microsoft.com/office/officeart/2005/8/layout/list1"/>
    <dgm:cxn modelId="{72FF4A49-0FAA-41F3-AAE8-5401160C9E71}" srcId="{E1A4CF5E-68AF-45AB-AA6D-7F49F07E9B7B}" destId="{3521FD90-564F-4800-BE4E-DDE285005BCF}" srcOrd="0" destOrd="0" parTransId="{50AA8EAC-8371-452E-AB70-80B5046DCC49}" sibTransId="{4C3D3CD9-09D0-46A9-844B-75E28225B16E}"/>
    <dgm:cxn modelId="{6F19D46E-98DF-498B-B200-C7A94F01E03D}" type="presOf" srcId="{3521FD90-564F-4800-BE4E-DDE285005BCF}" destId="{CCBDF22F-9F76-404E-AB1C-1F578D3E6F05}" srcOrd="0" destOrd="0" presId="urn:microsoft.com/office/officeart/2005/8/layout/list1"/>
    <dgm:cxn modelId="{51971581-1468-4509-912D-2E7AE45B1C7C}" type="presOf" srcId="{0E5D9A8E-6B14-448A-AF55-9D9100DBF7E1}" destId="{F3D8588E-C4A9-4390-BB8E-36814667C815}" srcOrd="1" destOrd="0" presId="urn:microsoft.com/office/officeart/2005/8/layout/list1"/>
    <dgm:cxn modelId="{D074C584-9F7F-4E1D-B261-67113DB34CE7}" type="presOf" srcId="{E1A4CF5E-68AF-45AB-AA6D-7F49F07E9B7B}" destId="{B41BC36D-3A4B-4953-A949-F894134A0776}" srcOrd="1" destOrd="0" presId="urn:microsoft.com/office/officeart/2005/8/layout/list1"/>
    <dgm:cxn modelId="{CD36AF8F-02C6-4674-B386-50711AE5C2A9}" type="presOf" srcId="{0E5D9A8E-6B14-448A-AF55-9D9100DBF7E1}" destId="{58108DC7-1453-46F6-9E3E-EA5AB7F2D7DA}" srcOrd="0" destOrd="0" presId="urn:microsoft.com/office/officeart/2005/8/layout/list1"/>
    <dgm:cxn modelId="{CD0C08AE-20FE-40E2-8234-C893C3775CEB}" srcId="{807A0D9A-43AB-4C06-A522-A4E486052CCC}" destId="{E1A4CF5E-68AF-45AB-AA6D-7F49F07E9B7B}" srcOrd="0" destOrd="0" parTransId="{62385161-97EB-449A-9140-78BFB5D73AA9}" sibTransId="{3D5278D7-B592-41D1-8818-B34DE6CF1803}"/>
    <dgm:cxn modelId="{53773AB8-E6BA-4104-85F1-B7829D5E69E5}" srcId="{E1A4CF5E-68AF-45AB-AA6D-7F49F07E9B7B}" destId="{7DDDE5C6-C37C-4F42-BDA7-B5787D11904B}" srcOrd="1" destOrd="0" parTransId="{7D04433F-295F-4260-92B7-A302C0E15520}" sibTransId="{B5C766FE-8BCA-461B-94F1-30AE3E0BF434}"/>
    <dgm:cxn modelId="{636403E1-701C-43F6-B40F-42CFE6F8F8B4}" srcId="{807A0D9A-43AB-4C06-A522-A4E486052CCC}" destId="{0E5D9A8E-6B14-448A-AF55-9D9100DBF7E1}" srcOrd="2" destOrd="0" parTransId="{5EFAA51A-FCDA-4A46-B6DD-7B5EBAF92508}" sibTransId="{31BA4132-A479-4548-B66D-9B3A4A2682B7}"/>
    <dgm:cxn modelId="{E3846BEA-156F-41EA-B21F-7EC7A0DF2846}" type="presOf" srcId="{066B9A3D-628C-4A80-BF52-12AB2910AF0C}" destId="{D44C1B32-7352-4E22-8F7E-850FE098970F}" srcOrd="1" destOrd="0" presId="urn:microsoft.com/office/officeart/2005/8/layout/list1"/>
    <dgm:cxn modelId="{D8BE8BED-D571-488A-92E9-467D3ECB6CF1}" type="presOf" srcId="{7DDDE5C6-C37C-4F42-BDA7-B5787D11904B}" destId="{CCBDF22F-9F76-404E-AB1C-1F578D3E6F05}" srcOrd="0" destOrd="1" presId="urn:microsoft.com/office/officeart/2005/8/layout/list1"/>
    <dgm:cxn modelId="{7C0F100C-14B1-46DB-8ED4-F79AE185C310}" type="presParOf" srcId="{3BF20927-1759-4EFF-8445-CC19BAFEBD88}" destId="{97F3CDCD-7838-4EBF-9FCD-4B1CADDB245E}" srcOrd="0" destOrd="0" presId="urn:microsoft.com/office/officeart/2005/8/layout/list1"/>
    <dgm:cxn modelId="{CEFBE0BE-A4C9-41D1-908E-E0E88419FF76}" type="presParOf" srcId="{97F3CDCD-7838-4EBF-9FCD-4B1CADDB245E}" destId="{44962014-449B-402C-8E5C-52DE542CCE6A}" srcOrd="0" destOrd="0" presId="urn:microsoft.com/office/officeart/2005/8/layout/list1"/>
    <dgm:cxn modelId="{F2D5D89C-6FD5-4F1C-81B8-40FE5C13F020}" type="presParOf" srcId="{97F3CDCD-7838-4EBF-9FCD-4B1CADDB245E}" destId="{B41BC36D-3A4B-4953-A949-F894134A0776}" srcOrd="1" destOrd="0" presId="urn:microsoft.com/office/officeart/2005/8/layout/list1"/>
    <dgm:cxn modelId="{ECA86E5E-9A79-4B5C-9C2F-A8BAE0842479}" type="presParOf" srcId="{3BF20927-1759-4EFF-8445-CC19BAFEBD88}" destId="{4BB4D36C-6F9D-4E21-99D5-C08FED503319}" srcOrd="1" destOrd="0" presId="urn:microsoft.com/office/officeart/2005/8/layout/list1"/>
    <dgm:cxn modelId="{3BDFF5F1-6030-495E-BA05-2F98829C6E64}" type="presParOf" srcId="{3BF20927-1759-4EFF-8445-CC19BAFEBD88}" destId="{CCBDF22F-9F76-404E-AB1C-1F578D3E6F05}" srcOrd="2" destOrd="0" presId="urn:microsoft.com/office/officeart/2005/8/layout/list1"/>
    <dgm:cxn modelId="{20E3FA48-2995-4333-A854-569FE2501ADF}" type="presParOf" srcId="{3BF20927-1759-4EFF-8445-CC19BAFEBD88}" destId="{B2AD5BA6-2971-4B4E-B107-E372DF86B6B7}" srcOrd="3" destOrd="0" presId="urn:microsoft.com/office/officeart/2005/8/layout/list1"/>
    <dgm:cxn modelId="{2A4510D5-C84F-4365-9F1A-66E9EBF1515A}" type="presParOf" srcId="{3BF20927-1759-4EFF-8445-CC19BAFEBD88}" destId="{3A8C8E0E-1DDC-4D36-9114-2CF478E58C47}" srcOrd="4" destOrd="0" presId="urn:microsoft.com/office/officeart/2005/8/layout/list1"/>
    <dgm:cxn modelId="{3EE44D73-DFA1-4DFA-A35E-9FAA665E1240}" type="presParOf" srcId="{3A8C8E0E-1DDC-4D36-9114-2CF478E58C47}" destId="{2200E500-18EE-4E94-96B9-CA4D2DBBB161}" srcOrd="0" destOrd="0" presId="urn:microsoft.com/office/officeart/2005/8/layout/list1"/>
    <dgm:cxn modelId="{2F19EE3F-FC7F-4647-AC33-5AA804FB768A}" type="presParOf" srcId="{3A8C8E0E-1DDC-4D36-9114-2CF478E58C47}" destId="{D44C1B32-7352-4E22-8F7E-850FE098970F}" srcOrd="1" destOrd="0" presId="urn:microsoft.com/office/officeart/2005/8/layout/list1"/>
    <dgm:cxn modelId="{8B90200E-0372-4CC2-8899-4CF09C76ABDD}" type="presParOf" srcId="{3BF20927-1759-4EFF-8445-CC19BAFEBD88}" destId="{DCB5B854-BB50-41A9-948D-E16A812D08BF}" srcOrd="5" destOrd="0" presId="urn:microsoft.com/office/officeart/2005/8/layout/list1"/>
    <dgm:cxn modelId="{2E10CF64-E2A2-4D8A-8B4F-A8720E90283F}" type="presParOf" srcId="{3BF20927-1759-4EFF-8445-CC19BAFEBD88}" destId="{31C18200-F19C-45AD-8FCE-4DBD0501A83C}" srcOrd="6" destOrd="0" presId="urn:microsoft.com/office/officeart/2005/8/layout/list1"/>
    <dgm:cxn modelId="{6CDDE86B-EE52-40A9-AEDA-EBAEE9AA51CF}" type="presParOf" srcId="{3BF20927-1759-4EFF-8445-CC19BAFEBD88}" destId="{E14E27A3-6DFB-4A82-94E0-2B32C5E85DAF}" srcOrd="7" destOrd="0" presId="urn:microsoft.com/office/officeart/2005/8/layout/list1"/>
    <dgm:cxn modelId="{E6A0CB7D-BFC1-4E3F-ABE3-93FDCB6E3BD1}" type="presParOf" srcId="{3BF20927-1759-4EFF-8445-CC19BAFEBD88}" destId="{C64FB5DB-7485-471A-9C30-5094C31B50AF}" srcOrd="8" destOrd="0" presId="urn:microsoft.com/office/officeart/2005/8/layout/list1"/>
    <dgm:cxn modelId="{7C82C8A0-9BDE-4C7C-A6D1-97DD7569869D}" type="presParOf" srcId="{C64FB5DB-7485-471A-9C30-5094C31B50AF}" destId="{58108DC7-1453-46F6-9E3E-EA5AB7F2D7DA}" srcOrd="0" destOrd="0" presId="urn:microsoft.com/office/officeart/2005/8/layout/list1"/>
    <dgm:cxn modelId="{1208D893-BC37-4709-9E11-972E10797E1C}" type="presParOf" srcId="{C64FB5DB-7485-471A-9C30-5094C31B50AF}" destId="{F3D8588E-C4A9-4390-BB8E-36814667C815}" srcOrd="1" destOrd="0" presId="urn:microsoft.com/office/officeart/2005/8/layout/list1"/>
    <dgm:cxn modelId="{D03F7D41-05C1-46AA-8F04-E75913AB2613}" type="presParOf" srcId="{3BF20927-1759-4EFF-8445-CC19BAFEBD88}" destId="{51E23807-6A11-41CD-8733-5AF064939A55}" srcOrd="9" destOrd="0" presId="urn:microsoft.com/office/officeart/2005/8/layout/list1"/>
    <dgm:cxn modelId="{DB93ADAB-607F-4D23-8A1B-10E287298D44}" type="presParOf" srcId="{3BF20927-1759-4EFF-8445-CC19BAFEBD88}" destId="{A28D2AAE-8213-4DA9-82DF-E63605F4D73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05B945-0E46-43CC-AEF1-D53A5822CD7C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D57C1069-AA9A-4BEF-AFDB-CDE77DF8A24D}">
      <dgm:prSet/>
      <dgm:spPr/>
      <dgm:t>
        <a:bodyPr/>
        <a:lstStyle/>
        <a:p>
          <a:r>
            <a:rPr lang="fr-FR"/>
            <a:t>Manque d'organisation globale</a:t>
          </a:r>
          <a:endParaRPr lang="en-US"/>
        </a:p>
      </dgm:t>
    </dgm:pt>
    <dgm:pt modelId="{E66A6F84-BED5-4A06-8BA2-8EEC2C1105BC}" type="parTrans" cxnId="{C0A0707E-60DA-4FF8-A659-FA6CB6AF1A82}">
      <dgm:prSet/>
      <dgm:spPr/>
      <dgm:t>
        <a:bodyPr/>
        <a:lstStyle/>
        <a:p>
          <a:endParaRPr lang="en-US"/>
        </a:p>
      </dgm:t>
    </dgm:pt>
    <dgm:pt modelId="{212BB3BA-1092-44D1-83FE-6EDA2327ACEF}" type="sibTrans" cxnId="{C0A0707E-60DA-4FF8-A659-FA6CB6AF1A82}">
      <dgm:prSet/>
      <dgm:spPr/>
      <dgm:t>
        <a:bodyPr/>
        <a:lstStyle/>
        <a:p>
          <a:endParaRPr lang="en-US"/>
        </a:p>
      </dgm:t>
    </dgm:pt>
    <dgm:pt modelId="{AC41A67B-FB93-4E54-B24B-AF2C00006AEE}">
      <dgm:prSet/>
      <dgm:spPr/>
      <dgm:t>
        <a:bodyPr/>
        <a:lstStyle/>
        <a:p>
          <a:r>
            <a:rPr lang="fr-FR"/>
            <a:t>Commit irréguliers et trop long</a:t>
          </a:r>
          <a:endParaRPr lang="en-US"/>
        </a:p>
      </dgm:t>
    </dgm:pt>
    <dgm:pt modelId="{895B2087-0B66-4314-BA03-78DDBDE1D1D3}" type="parTrans" cxnId="{F315BA9A-CB2C-4DE8-A2E0-787DB7A0012B}">
      <dgm:prSet/>
      <dgm:spPr/>
      <dgm:t>
        <a:bodyPr/>
        <a:lstStyle/>
        <a:p>
          <a:endParaRPr lang="en-US"/>
        </a:p>
      </dgm:t>
    </dgm:pt>
    <dgm:pt modelId="{96AA4428-3EA3-4F29-A8DB-0F522EF617F4}" type="sibTrans" cxnId="{F315BA9A-CB2C-4DE8-A2E0-787DB7A0012B}">
      <dgm:prSet/>
      <dgm:spPr/>
      <dgm:t>
        <a:bodyPr/>
        <a:lstStyle/>
        <a:p>
          <a:endParaRPr lang="en-US"/>
        </a:p>
      </dgm:t>
    </dgm:pt>
    <dgm:pt modelId="{EA75E3E2-A450-46A4-8965-86AB09262494}">
      <dgm:prSet/>
      <dgm:spPr/>
      <dgm:t>
        <a:bodyPr/>
        <a:lstStyle/>
        <a:p>
          <a:r>
            <a:rPr lang="fr-FR"/>
            <a:t>Système du suivis des tâches</a:t>
          </a:r>
          <a:endParaRPr lang="en-US"/>
        </a:p>
      </dgm:t>
    </dgm:pt>
    <dgm:pt modelId="{5B094D65-0CFB-42CB-B7BF-EE2377EBD0A2}" type="parTrans" cxnId="{D293B4D7-0C3C-4B4A-A0AB-B18F816FA57C}">
      <dgm:prSet/>
      <dgm:spPr/>
      <dgm:t>
        <a:bodyPr/>
        <a:lstStyle/>
        <a:p>
          <a:endParaRPr lang="en-US"/>
        </a:p>
      </dgm:t>
    </dgm:pt>
    <dgm:pt modelId="{FBF3D9F0-6F00-4986-B4F2-5DBA71F5E902}" type="sibTrans" cxnId="{D293B4D7-0C3C-4B4A-A0AB-B18F816FA57C}">
      <dgm:prSet/>
      <dgm:spPr/>
      <dgm:t>
        <a:bodyPr/>
        <a:lstStyle/>
        <a:p>
          <a:endParaRPr lang="en-US"/>
        </a:p>
      </dgm:t>
    </dgm:pt>
    <dgm:pt modelId="{9382AE91-E032-47C0-A016-F141B3E278B9}">
      <dgm:prSet/>
      <dgm:spPr/>
      <dgm:t>
        <a:bodyPr/>
        <a:lstStyle/>
        <a:p>
          <a:r>
            <a:rPr lang="fr-FR"/>
            <a:t>Difficultés techniques</a:t>
          </a:r>
          <a:endParaRPr lang="en-US"/>
        </a:p>
      </dgm:t>
    </dgm:pt>
    <dgm:pt modelId="{2C7D64B9-B08A-4107-ABB5-601995DB9BB8}" type="parTrans" cxnId="{42A3A0AC-8CCD-40F2-903C-74516568CFC3}">
      <dgm:prSet/>
      <dgm:spPr/>
      <dgm:t>
        <a:bodyPr/>
        <a:lstStyle/>
        <a:p>
          <a:endParaRPr lang="en-US"/>
        </a:p>
      </dgm:t>
    </dgm:pt>
    <dgm:pt modelId="{D2D18682-7F26-41D3-8660-6558C8BF75AB}" type="sibTrans" cxnId="{42A3A0AC-8CCD-40F2-903C-74516568CFC3}">
      <dgm:prSet/>
      <dgm:spPr/>
      <dgm:t>
        <a:bodyPr/>
        <a:lstStyle/>
        <a:p>
          <a:endParaRPr lang="en-US"/>
        </a:p>
      </dgm:t>
    </dgm:pt>
    <dgm:pt modelId="{B4B7A701-6EF3-4591-8754-032C3FB993E1}" type="pres">
      <dgm:prSet presAssocID="{9705B945-0E46-43CC-AEF1-D53A5822CD7C}" presName="vert0" presStyleCnt="0">
        <dgm:presLayoutVars>
          <dgm:dir/>
          <dgm:animOne val="branch"/>
          <dgm:animLvl val="lvl"/>
        </dgm:presLayoutVars>
      </dgm:prSet>
      <dgm:spPr/>
    </dgm:pt>
    <dgm:pt modelId="{9BC33334-D184-4F54-B8F0-4B96D7DE68B0}" type="pres">
      <dgm:prSet presAssocID="{D57C1069-AA9A-4BEF-AFDB-CDE77DF8A24D}" presName="thickLine" presStyleLbl="alignNode1" presStyleIdx="0" presStyleCnt="4"/>
      <dgm:spPr/>
    </dgm:pt>
    <dgm:pt modelId="{BBBD5009-61DB-4D2B-BE44-F08C38519AC0}" type="pres">
      <dgm:prSet presAssocID="{D57C1069-AA9A-4BEF-AFDB-CDE77DF8A24D}" presName="horz1" presStyleCnt="0"/>
      <dgm:spPr/>
    </dgm:pt>
    <dgm:pt modelId="{034FF284-9DD7-4E52-A8D7-B242E253235A}" type="pres">
      <dgm:prSet presAssocID="{D57C1069-AA9A-4BEF-AFDB-CDE77DF8A24D}" presName="tx1" presStyleLbl="revTx" presStyleIdx="0" presStyleCnt="4"/>
      <dgm:spPr/>
    </dgm:pt>
    <dgm:pt modelId="{36195A5A-699D-4714-BAE6-240A1F11A6C0}" type="pres">
      <dgm:prSet presAssocID="{D57C1069-AA9A-4BEF-AFDB-CDE77DF8A24D}" presName="vert1" presStyleCnt="0"/>
      <dgm:spPr/>
    </dgm:pt>
    <dgm:pt modelId="{3C2D56DB-FC69-487D-ABFE-B0287D078EE5}" type="pres">
      <dgm:prSet presAssocID="{AC41A67B-FB93-4E54-B24B-AF2C00006AEE}" presName="thickLine" presStyleLbl="alignNode1" presStyleIdx="1" presStyleCnt="4"/>
      <dgm:spPr/>
    </dgm:pt>
    <dgm:pt modelId="{979AAB8B-2B2B-4360-B449-09832BF0CCC1}" type="pres">
      <dgm:prSet presAssocID="{AC41A67B-FB93-4E54-B24B-AF2C00006AEE}" presName="horz1" presStyleCnt="0"/>
      <dgm:spPr/>
    </dgm:pt>
    <dgm:pt modelId="{25687FD0-CC83-40D7-B754-2A79EA4B6F9F}" type="pres">
      <dgm:prSet presAssocID="{AC41A67B-FB93-4E54-B24B-AF2C00006AEE}" presName="tx1" presStyleLbl="revTx" presStyleIdx="1" presStyleCnt="4"/>
      <dgm:spPr/>
    </dgm:pt>
    <dgm:pt modelId="{F6A340A6-9B3C-4F5B-A50A-9F1315FDD3BD}" type="pres">
      <dgm:prSet presAssocID="{AC41A67B-FB93-4E54-B24B-AF2C00006AEE}" presName="vert1" presStyleCnt="0"/>
      <dgm:spPr/>
    </dgm:pt>
    <dgm:pt modelId="{ACE967FF-3B8C-4518-837D-0ACC9F9B2361}" type="pres">
      <dgm:prSet presAssocID="{EA75E3E2-A450-46A4-8965-86AB09262494}" presName="thickLine" presStyleLbl="alignNode1" presStyleIdx="2" presStyleCnt="4"/>
      <dgm:spPr/>
    </dgm:pt>
    <dgm:pt modelId="{B671750B-F785-4E09-ABEF-08DB7A3716F8}" type="pres">
      <dgm:prSet presAssocID="{EA75E3E2-A450-46A4-8965-86AB09262494}" presName="horz1" presStyleCnt="0"/>
      <dgm:spPr/>
    </dgm:pt>
    <dgm:pt modelId="{CF905DF1-00B4-4041-A22C-D06A6DDCB6D9}" type="pres">
      <dgm:prSet presAssocID="{EA75E3E2-A450-46A4-8965-86AB09262494}" presName="tx1" presStyleLbl="revTx" presStyleIdx="2" presStyleCnt="4"/>
      <dgm:spPr/>
    </dgm:pt>
    <dgm:pt modelId="{00EB9488-EF09-43E6-BCB6-348BBC9A045F}" type="pres">
      <dgm:prSet presAssocID="{EA75E3E2-A450-46A4-8965-86AB09262494}" presName="vert1" presStyleCnt="0"/>
      <dgm:spPr/>
    </dgm:pt>
    <dgm:pt modelId="{C01DD592-2E1E-4B3F-9BDE-5613C2B115EB}" type="pres">
      <dgm:prSet presAssocID="{9382AE91-E032-47C0-A016-F141B3E278B9}" presName="thickLine" presStyleLbl="alignNode1" presStyleIdx="3" presStyleCnt="4"/>
      <dgm:spPr/>
    </dgm:pt>
    <dgm:pt modelId="{F4369D4E-60E1-4566-B018-19DC2984996A}" type="pres">
      <dgm:prSet presAssocID="{9382AE91-E032-47C0-A016-F141B3E278B9}" presName="horz1" presStyleCnt="0"/>
      <dgm:spPr/>
    </dgm:pt>
    <dgm:pt modelId="{3582DF07-7638-4640-82E8-44E661CB9739}" type="pres">
      <dgm:prSet presAssocID="{9382AE91-E032-47C0-A016-F141B3E278B9}" presName="tx1" presStyleLbl="revTx" presStyleIdx="3" presStyleCnt="4"/>
      <dgm:spPr/>
    </dgm:pt>
    <dgm:pt modelId="{882F37CB-D1ED-4FD1-B277-8643564592D6}" type="pres">
      <dgm:prSet presAssocID="{9382AE91-E032-47C0-A016-F141B3E278B9}" presName="vert1" presStyleCnt="0"/>
      <dgm:spPr/>
    </dgm:pt>
  </dgm:ptLst>
  <dgm:cxnLst>
    <dgm:cxn modelId="{8DF37904-9107-4DA5-AE77-BE08D3F1877E}" type="presOf" srcId="{D57C1069-AA9A-4BEF-AFDB-CDE77DF8A24D}" destId="{034FF284-9DD7-4E52-A8D7-B242E253235A}" srcOrd="0" destOrd="0" presId="urn:microsoft.com/office/officeart/2008/layout/LinedList"/>
    <dgm:cxn modelId="{57ABFA61-8975-42FF-9F68-6C7891394AD5}" type="presOf" srcId="{9705B945-0E46-43CC-AEF1-D53A5822CD7C}" destId="{B4B7A701-6EF3-4591-8754-032C3FB993E1}" srcOrd="0" destOrd="0" presId="urn:microsoft.com/office/officeart/2008/layout/LinedList"/>
    <dgm:cxn modelId="{A5DC0573-298B-4DFF-932E-3026F6ADA24C}" type="presOf" srcId="{EA75E3E2-A450-46A4-8965-86AB09262494}" destId="{CF905DF1-00B4-4041-A22C-D06A6DDCB6D9}" srcOrd="0" destOrd="0" presId="urn:microsoft.com/office/officeart/2008/layout/LinedList"/>
    <dgm:cxn modelId="{C0A0707E-60DA-4FF8-A659-FA6CB6AF1A82}" srcId="{9705B945-0E46-43CC-AEF1-D53A5822CD7C}" destId="{D57C1069-AA9A-4BEF-AFDB-CDE77DF8A24D}" srcOrd="0" destOrd="0" parTransId="{E66A6F84-BED5-4A06-8BA2-8EEC2C1105BC}" sibTransId="{212BB3BA-1092-44D1-83FE-6EDA2327ACEF}"/>
    <dgm:cxn modelId="{BFC60B81-E96D-4922-8381-3D71D2FAA1CB}" type="presOf" srcId="{AC41A67B-FB93-4E54-B24B-AF2C00006AEE}" destId="{25687FD0-CC83-40D7-B754-2A79EA4B6F9F}" srcOrd="0" destOrd="0" presId="urn:microsoft.com/office/officeart/2008/layout/LinedList"/>
    <dgm:cxn modelId="{F315BA9A-CB2C-4DE8-A2E0-787DB7A0012B}" srcId="{9705B945-0E46-43CC-AEF1-D53A5822CD7C}" destId="{AC41A67B-FB93-4E54-B24B-AF2C00006AEE}" srcOrd="1" destOrd="0" parTransId="{895B2087-0B66-4314-BA03-78DDBDE1D1D3}" sibTransId="{96AA4428-3EA3-4F29-A8DB-0F522EF617F4}"/>
    <dgm:cxn modelId="{42A3A0AC-8CCD-40F2-903C-74516568CFC3}" srcId="{9705B945-0E46-43CC-AEF1-D53A5822CD7C}" destId="{9382AE91-E032-47C0-A016-F141B3E278B9}" srcOrd="3" destOrd="0" parTransId="{2C7D64B9-B08A-4107-ABB5-601995DB9BB8}" sibTransId="{D2D18682-7F26-41D3-8660-6558C8BF75AB}"/>
    <dgm:cxn modelId="{D293B4D7-0C3C-4B4A-A0AB-B18F816FA57C}" srcId="{9705B945-0E46-43CC-AEF1-D53A5822CD7C}" destId="{EA75E3E2-A450-46A4-8965-86AB09262494}" srcOrd="2" destOrd="0" parTransId="{5B094D65-0CFB-42CB-B7BF-EE2377EBD0A2}" sibTransId="{FBF3D9F0-6F00-4986-B4F2-5DBA71F5E902}"/>
    <dgm:cxn modelId="{C0B45CFC-D168-48FA-9985-751E7446FAB8}" type="presOf" srcId="{9382AE91-E032-47C0-A016-F141B3E278B9}" destId="{3582DF07-7638-4640-82E8-44E661CB9739}" srcOrd="0" destOrd="0" presId="urn:microsoft.com/office/officeart/2008/layout/LinedList"/>
    <dgm:cxn modelId="{BBEA01DF-FA08-4ED0-8C0A-CA768C0B7830}" type="presParOf" srcId="{B4B7A701-6EF3-4591-8754-032C3FB993E1}" destId="{9BC33334-D184-4F54-B8F0-4B96D7DE68B0}" srcOrd="0" destOrd="0" presId="urn:microsoft.com/office/officeart/2008/layout/LinedList"/>
    <dgm:cxn modelId="{DF143D04-752A-4D92-BB7F-FB39368261E8}" type="presParOf" srcId="{B4B7A701-6EF3-4591-8754-032C3FB993E1}" destId="{BBBD5009-61DB-4D2B-BE44-F08C38519AC0}" srcOrd="1" destOrd="0" presId="urn:microsoft.com/office/officeart/2008/layout/LinedList"/>
    <dgm:cxn modelId="{E8424F8C-A98D-4AC9-8AEC-A52D57E795D8}" type="presParOf" srcId="{BBBD5009-61DB-4D2B-BE44-F08C38519AC0}" destId="{034FF284-9DD7-4E52-A8D7-B242E253235A}" srcOrd="0" destOrd="0" presId="urn:microsoft.com/office/officeart/2008/layout/LinedList"/>
    <dgm:cxn modelId="{34B9AAA1-1A52-443A-93E2-20BABFB4861B}" type="presParOf" srcId="{BBBD5009-61DB-4D2B-BE44-F08C38519AC0}" destId="{36195A5A-699D-4714-BAE6-240A1F11A6C0}" srcOrd="1" destOrd="0" presId="urn:microsoft.com/office/officeart/2008/layout/LinedList"/>
    <dgm:cxn modelId="{AEA70EC3-C51A-40CE-937F-61197AF9376F}" type="presParOf" srcId="{B4B7A701-6EF3-4591-8754-032C3FB993E1}" destId="{3C2D56DB-FC69-487D-ABFE-B0287D078EE5}" srcOrd="2" destOrd="0" presId="urn:microsoft.com/office/officeart/2008/layout/LinedList"/>
    <dgm:cxn modelId="{A02C5049-05D9-4D1F-972A-97B311DED595}" type="presParOf" srcId="{B4B7A701-6EF3-4591-8754-032C3FB993E1}" destId="{979AAB8B-2B2B-4360-B449-09832BF0CCC1}" srcOrd="3" destOrd="0" presId="urn:microsoft.com/office/officeart/2008/layout/LinedList"/>
    <dgm:cxn modelId="{4A9C82F3-7212-400C-8438-CA8F0A8835FC}" type="presParOf" srcId="{979AAB8B-2B2B-4360-B449-09832BF0CCC1}" destId="{25687FD0-CC83-40D7-B754-2A79EA4B6F9F}" srcOrd="0" destOrd="0" presId="urn:microsoft.com/office/officeart/2008/layout/LinedList"/>
    <dgm:cxn modelId="{CFA5F84E-C740-43C6-9021-44443AC1D293}" type="presParOf" srcId="{979AAB8B-2B2B-4360-B449-09832BF0CCC1}" destId="{F6A340A6-9B3C-4F5B-A50A-9F1315FDD3BD}" srcOrd="1" destOrd="0" presId="urn:microsoft.com/office/officeart/2008/layout/LinedList"/>
    <dgm:cxn modelId="{A7EC2C13-39FA-406A-888E-5B518478F16B}" type="presParOf" srcId="{B4B7A701-6EF3-4591-8754-032C3FB993E1}" destId="{ACE967FF-3B8C-4518-837D-0ACC9F9B2361}" srcOrd="4" destOrd="0" presId="urn:microsoft.com/office/officeart/2008/layout/LinedList"/>
    <dgm:cxn modelId="{0906A245-5A73-4F18-AB69-AEEF91EBF1E6}" type="presParOf" srcId="{B4B7A701-6EF3-4591-8754-032C3FB993E1}" destId="{B671750B-F785-4E09-ABEF-08DB7A3716F8}" srcOrd="5" destOrd="0" presId="urn:microsoft.com/office/officeart/2008/layout/LinedList"/>
    <dgm:cxn modelId="{2551EF36-F7CA-4667-8BC5-1487F2999179}" type="presParOf" srcId="{B671750B-F785-4E09-ABEF-08DB7A3716F8}" destId="{CF905DF1-00B4-4041-A22C-D06A6DDCB6D9}" srcOrd="0" destOrd="0" presId="urn:microsoft.com/office/officeart/2008/layout/LinedList"/>
    <dgm:cxn modelId="{54EF93A5-1E49-40CB-90BA-BCA013515F48}" type="presParOf" srcId="{B671750B-F785-4E09-ABEF-08DB7A3716F8}" destId="{00EB9488-EF09-43E6-BCB6-348BBC9A045F}" srcOrd="1" destOrd="0" presId="urn:microsoft.com/office/officeart/2008/layout/LinedList"/>
    <dgm:cxn modelId="{EE8CA4D7-B83D-4D7C-BBCA-46A1DBEE72EA}" type="presParOf" srcId="{B4B7A701-6EF3-4591-8754-032C3FB993E1}" destId="{C01DD592-2E1E-4B3F-9BDE-5613C2B115EB}" srcOrd="6" destOrd="0" presId="urn:microsoft.com/office/officeart/2008/layout/LinedList"/>
    <dgm:cxn modelId="{D42D7AB3-39C9-4105-A089-4470FFF974E0}" type="presParOf" srcId="{B4B7A701-6EF3-4591-8754-032C3FB993E1}" destId="{F4369D4E-60E1-4566-B018-19DC2984996A}" srcOrd="7" destOrd="0" presId="urn:microsoft.com/office/officeart/2008/layout/LinedList"/>
    <dgm:cxn modelId="{73B50DFE-2969-469A-98CD-4693D755DDAC}" type="presParOf" srcId="{F4369D4E-60E1-4566-B018-19DC2984996A}" destId="{3582DF07-7638-4640-82E8-44E661CB9739}" srcOrd="0" destOrd="0" presId="urn:microsoft.com/office/officeart/2008/layout/LinedList"/>
    <dgm:cxn modelId="{1D69ED6E-CC09-4BEB-A6C3-BDF32CB7FD5D}" type="presParOf" srcId="{F4369D4E-60E1-4566-B018-19DC2984996A}" destId="{882F37CB-D1ED-4FD1-B277-8643564592D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CD5109-5E1E-4C33-A679-614EC4EB3AFA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B4CEE8E4-08D7-4FED-93E4-DFD20F91FE57}">
      <dgm:prSet/>
      <dgm:spPr/>
      <dgm:t>
        <a:bodyPr/>
        <a:lstStyle/>
        <a:p>
          <a:r>
            <a:rPr lang="fr-FR"/>
            <a:t>Bonne répartition du travail</a:t>
          </a:r>
          <a:endParaRPr lang="en-US"/>
        </a:p>
      </dgm:t>
    </dgm:pt>
    <dgm:pt modelId="{00C54AE4-D0E5-4B5C-BF61-B64E75F7DDD1}" type="parTrans" cxnId="{2808AAD9-5283-4226-BD13-31A9DF947C60}">
      <dgm:prSet/>
      <dgm:spPr/>
      <dgm:t>
        <a:bodyPr/>
        <a:lstStyle/>
        <a:p>
          <a:endParaRPr lang="en-US"/>
        </a:p>
      </dgm:t>
    </dgm:pt>
    <dgm:pt modelId="{E320D50D-1D5C-4C1E-B39B-DCA34F9802B8}" type="sibTrans" cxnId="{2808AAD9-5283-4226-BD13-31A9DF947C60}">
      <dgm:prSet/>
      <dgm:spPr/>
      <dgm:t>
        <a:bodyPr/>
        <a:lstStyle/>
        <a:p>
          <a:endParaRPr lang="en-US"/>
        </a:p>
      </dgm:t>
    </dgm:pt>
    <dgm:pt modelId="{818F742A-9D86-4969-BF9D-AB843EECC8F6}">
      <dgm:prSet/>
      <dgm:spPr/>
      <dgm:t>
        <a:bodyPr/>
        <a:lstStyle/>
        <a:p>
          <a:r>
            <a:rPr lang="fr-FR"/>
            <a:t>Bon respect des délais</a:t>
          </a:r>
          <a:endParaRPr lang="en-US"/>
        </a:p>
      </dgm:t>
    </dgm:pt>
    <dgm:pt modelId="{AB1E06B5-A395-43F0-BF51-DD5FFA69A76E}" type="parTrans" cxnId="{283A2E31-290E-4A6F-A0ED-5C32A2A42ACF}">
      <dgm:prSet/>
      <dgm:spPr/>
      <dgm:t>
        <a:bodyPr/>
        <a:lstStyle/>
        <a:p>
          <a:endParaRPr lang="en-US"/>
        </a:p>
      </dgm:t>
    </dgm:pt>
    <dgm:pt modelId="{3A4BD2B5-32EC-42B1-A228-DDDD67C75ED3}" type="sibTrans" cxnId="{283A2E31-290E-4A6F-A0ED-5C32A2A42ACF}">
      <dgm:prSet/>
      <dgm:spPr/>
      <dgm:t>
        <a:bodyPr/>
        <a:lstStyle/>
        <a:p>
          <a:endParaRPr lang="en-US"/>
        </a:p>
      </dgm:t>
    </dgm:pt>
    <dgm:pt modelId="{EE35121F-3345-4EFD-B6BB-65AE741513DA}">
      <dgm:prSet/>
      <dgm:spPr/>
      <dgm:t>
        <a:bodyPr/>
        <a:lstStyle/>
        <a:p>
          <a:r>
            <a:rPr lang="fr-FR"/>
            <a:t>Bonne cohésion de groupe</a:t>
          </a:r>
          <a:endParaRPr lang="en-US"/>
        </a:p>
      </dgm:t>
    </dgm:pt>
    <dgm:pt modelId="{39AD0B39-CC7E-4DB2-8CC5-D23686067813}" type="parTrans" cxnId="{EC33D9FD-E124-45A0-81FE-7F8E68204F2C}">
      <dgm:prSet/>
      <dgm:spPr/>
      <dgm:t>
        <a:bodyPr/>
        <a:lstStyle/>
        <a:p>
          <a:endParaRPr lang="en-US"/>
        </a:p>
      </dgm:t>
    </dgm:pt>
    <dgm:pt modelId="{E968320F-1DD2-4F10-8F90-E11D67CF462E}" type="sibTrans" cxnId="{EC33D9FD-E124-45A0-81FE-7F8E68204F2C}">
      <dgm:prSet/>
      <dgm:spPr/>
      <dgm:t>
        <a:bodyPr/>
        <a:lstStyle/>
        <a:p>
          <a:endParaRPr lang="en-US"/>
        </a:p>
      </dgm:t>
    </dgm:pt>
    <dgm:pt modelId="{B91B9DB7-8AAF-4147-8446-03CAB2AE005D}" type="pres">
      <dgm:prSet presAssocID="{DDCD5109-5E1E-4C33-A679-614EC4EB3AFA}" presName="vert0" presStyleCnt="0">
        <dgm:presLayoutVars>
          <dgm:dir/>
          <dgm:animOne val="branch"/>
          <dgm:animLvl val="lvl"/>
        </dgm:presLayoutVars>
      </dgm:prSet>
      <dgm:spPr/>
    </dgm:pt>
    <dgm:pt modelId="{073F6ECE-1C6B-48A6-8442-EFD83FB0F223}" type="pres">
      <dgm:prSet presAssocID="{B4CEE8E4-08D7-4FED-93E4-DFD20F91FE57}" presName="thickLine" presStyleLbl="alignNode1" presStyleIdx="0" presStyleCnt="3"/>
      <dgm:spPr/>
    </dgm:pt>
    <dgm:pt modelId="{181D7C2B-81A3-465C-800F-1573BB7B3C4F}" type="pres">
      <dgm:prSet presAssocID="{B4CEE8E4-08D7-4FED-93E4-DFD20F91FE57}" presName="horz1" presStyleCnt="0"/>
      <dgm:spPr/>
    </dgm:pt>
    <dgm:pt modelId="{92796FA9-6D46-44B7-8B00-FDA0FD96823D}" type="pres">
      <dgm:prSet presAssocID="{B4CEE8E4-08D7-4FED-93E4-DFD20F91FE57}" presName="tx1" presStyleLbl="revTx" presStyleIdx="0" presStyleCnt="3"/>
      <dgm:spPr/>
    </dgm:pt>
    <dgm:pt modelId="{E0F49029-795B-4863-8AAB-F74EDC7AAE43}" type="pres">
      <dgm:prSet presAssocID="{B4CEE8E4-08D7-4FED-93E4-DFD20F91FE57}" presName="vert1" presStyleCnt="0"/>
      <dgm:spPr/>
    </dgm:pt>
    <dgm:pt modelId="{89836693-40FF-462E-A07F-0B1CEFBB4F91}" type="pres">
      <dgm:prSet presAssocID="{818F742A-9D86-4969-BF9D-AB843EECC8F6}" presName="thickLine" presStyleLbl="alignNode1" presStyleIdx="1" presStyleCnt="3"/>
      <dgm:spPr/>
    </dgm:pt>
    <dgm:pt modelId="{E24E3723-9A9A-4E2E-A743-2D3B2EE0A0C7}" type="pres">
      <dgm:prSet presAssocID="{818F742A-9D86-4969-BF9D-AB843EECC8F6}" presName="horz1" presStyleCnt="0"/>
      <dgm:spPr/>
    </dgm:pt>
    <dgm:pt modelId="{9A93A0C9-0B39-4CAF-97A2-B7D5BBF45767}" type="pres">
      <dgm:prSet presAssocID="{818F742A-9D86-4969-BF9D-AB843EECC8F6}" presName="tx1" presStyleLbl="revTx" presStyleIdx="1" presStyleCnt="3"/>
      <dgm:spPr/>
    </dgm:pt>
    <dgm:pt modelId="{B82E896E-8362-4993-9F33-E2F49BDDEB44}" type="pres">
      <dgm:prSet presAssocID="{818F742A-9D86-4969-BF9D-AB843EECC8F6}" presName="vert1" presStyleCnt="0"/>
      <dgm:spPr/>
    </dgm:pt>
    <dgm:pt modelId="{22564E18-99F5-4600-8008-353900AF7160}" type="pres">
      <dgm:prSet presAssocID="{EE35121F-3345-4EFD-B6BB-65AE741513DA}" presName="thickLine" presStyleLbl="alignNode1" presStyleIdx="2" presStyleCnt="3"/>
      <dgm:spPr/>
    </dgm:pt>
    <dgm:pt modelId="{C0E3A40E-E415-4649-B81F-A70DCBF62045}" type="pres">
      <dgm:prSet presAssocID="{EE35121F-3345-4EFD-B6BB-65AE741513DA}" presName="horz1" presStyleCnt="0"/>
      <dgm:spPr/>
    </dgm:pt>
    <dgm:pt modelId="{8BA01606-453F-42D9-A3E6-BFB0F1E106B1}" type="pres">
      <dgm:prSet presAssocID="{EE35121F-3345-4EFD-B6BB-65AE741513DA}" presName="tx1" presStyleLbl="revTx" presStyleIdx="2" presStyleCnt="3"/>
      <dgm:spPr/>
    </dgm:pt>
    <dgm:pt modelId="{5A6EA258-C7F5-42BA-8ECB-06E8CCA0F8A3}" type="pres">
      <dgm:prSet presAssocID="{EE35121F-3345-4EFD-B6BB-65AE741513DA}" presName="vert1" presStyleCnt="0"/>
      <dgm:spPr/>
    </dgm:pt>
  </dgm:ptLst>
  <dgm:cxnLst>
    <dgm:cxn modelId="{CB4B7C02-BA12-4EB1-978D-39D9476FE5F5}" type="presOf" srcId="{B4CEE8E4-08D7-4FED-93E4-DFD20F91FE57}" destId="{92796FA9-6D46-44B7-8B00-FDA0FD96823D}" srcOrd="0" destOrd="0" presId="urn:microsoft.com/office/officeart/2008/layout/LinedList"/>
    <dgm:cxn modelId="{283A2E31-290E-4A6F-A0ED-5C32A2A42ACF}" srcId="{DDCD5109-5E1E-4C33-A679-614EC4EB3AFA}" destId="{818F742A-9D86-4969-BF9D-AB843EECC8F6}" srcOrd="1" destOrd="0" parTransId="{AB1E06B5-A395-43F0-BF51-DD5FFA69A76E}" sibTransId="{3A4BD2B5-32EC-42B1-A228-DDDD67C75ED3}"/>
    <dgm:cxn modelId="{49D67474-FF4A-410B-9A88-AF3783501A1B}" type="presOf" srcId="{818F742A-9D86-4969-BF9D-AB843EECC8F6}" destId="{9A93A0C9-0B39-4CAF-97A2-B7D5BBF45767}" srcOrd="0" destOrd="0" presId="urn:microsoft.com/office/officeart/2008/layout/LinedList"/>
    <dgm:cxn modelId="{39C0AD75-1964-4013-9443-46DF629D5E2C}" type="presOf" srcId="{DDCD5109-5E1E-4C33-A679-614EC4EB3AFA}" destId="{B91B9DB7-8AAF-4147-8446-03CAB2AE005D}" srcOrd="0" destOrd="0" presId="urn:microsoft.com/office/officeart/2008/layout/LinedList"/>
    <dgm:cxn modelId="{2808AAD9-5283-4226-BD13-31A9DF947C60}" srcId="{DDCD5109-5E1E-4C33-A679-614EC4EB3AFA}" destId="{B4CEE8E4-08D7-4FED-93E4-DFD20F91FE57}" srcOrd="0" destOrd="0" parTransId="{00C54AE4-D0E5-4B5C-BF61-B64E75F7DDD1}" sibTransId="{E320D50D-1D5C-4C1E-B39B-DCA34F9802B8}"/>
    <dgm:cxn modelId="{BB3BEBEE-66CB-4F16-A1AE-3E6E0AD8901F}" type="presOf" srcId="{EE35121F-3345-4EFD-B6BB-65AE741513DA}" destId="{8BA01606-453F-42D9-A3E6-BFB0F1E106B1}" srcOrd="0" destOrd="0" presId="urn:microsoft.com/office/officeart/2008/layout/LinedList"/>
    <dgm:cxn modelId="{EC33D9FD-E124-45A0-81FE-7F8E68204F2C}" srcId="{DDCD5109-5E1E-4C33-A679-614EC4EB3AFA}" destId="{EE35121F-3345-4EFD-B6BB-65AE741513DA}" srcOrd="2" destOrd="0" parTransId="{39AD0B39-CC7E-4DB2-8CC5-D23686067813}" sibTransId="{E968320F-1DD2-4F10-8F90-E11D67CF462E}"/>
    <dgm:cxn modelId="{E2226045-E2C9-4C10-B907-832C4F0078F5}" type="presParOf" srcId="{B91B9DB7-8AAF-4147-8446-03CAB2AE005D}" destId="{073F6ECE-1C6B-48A6-8442-EFD83FB0F223}" srcOrd="0" destOrd="0" presId="urn:microsoft.com/office/officeart/2008/layout/LinedList"/>
    <dgm:cxn modelId="{070462D4-347F-4C39-BFE3-E7AB6FFBE95E}" type="presParOf" srcId="{B91B9DB7-8AAF-4147-8446-03CAB2AE005D}" destId="{181D7C2B-81A3-465C-800F-1573BB7B3C4F}" srcOrd="1" destOrd="0" presId="urn:microsoft.com/office/officeart/2008/layout/LinedList"/>
    <dgm:cxn modelId="{63B744E0-94AD-45BD-AE7E-9D63914DD2D0}" type="presParOf" srcId="{181D7C2B-81A3-465C-800F-1573BB7B3C4F}" destId="{92796FA9-6D46-44B7-8B00-FDA0FD96823D}" srcOrd="0" destOrd="0" presId="urn:microsoft.com/office/officeart/2008/layout/LinedList"/>
    <dgm:cxn modelId="{789423C3-EFAA-4426-BECF-A06BB8DFE7E8}" type="presParOf" srcId="{181D7C2B-81A3-465C-800F-1573BB7B3C4F}" destId="{E0F49029-795B-4863-8AAB-F74EDC7AAE43}" srcOrd="1" destOrd="0" presId="urn:microsoft.com/office/officeart/2008/layout/LinedList"/>
    <dgm:cxn modelId="{E4FF1B79-316C-4A4B-82DE-A0A67FC1F005}" type="presParOf" srcId="{B91B9DB7-8AAF-4147-8446-03CAB2AE005D}" destId="{89836693-40FF-462E-A07F-0B1CEFBB4F91}" srcOrd="2" destOrd="0" presId="urn:microsoft.com/office/officeart/2008/layout/LinedList"/>
    <dgm:cxn modelId="{24052AD0-83A2-4D8B-9B39-DF7216DE41E5}" type="presParOf" srcId="{B91B9DB7-8AAF-4147-8446-03CAB2AE005D}" destId="{E24E3723-9A9A-4E2E-A743-2D3B2EE0A0C7}" srcOrd="3" destOrd="0" presId="urn:microsoft.com/office/officeart/2008/layout/LinedList"/>
    <dgm:cxn modelId="{452E710F-9465-4CA5-B341-32084CD27D09}" type="presParOf" srcId="{E24E3723-9A9A-4E2E-A743-2D3B2EE0A0C7}" destId="{9A93A0C9-0B39-4CAF-97A2-B7D5BBF45767}" srcOrd="0" destOrd="0" presId="urn:microsoft.com/office/officeart/2008/layout/LinedList"/>
    <dgm:cxn modelId="{F53E6720-A3DF-4332-9CEA-4E3B10011F32}" type="presParOf" srcId="{E24E3723-9A9A-4E2E-A743-2D3B2EE0A0C7}" destId="{B82E896E-8362-4993-9F33-E2F49BDDEB44}" srcOrd="1" destOrd="0" presId="urn:microsoft.com/office/officeart/2008/layout/LinedList"/>
    <dgm:cxn modelId="{1E51A62E-224D-4B91-BE08-2797E60A4DD4}" type="presParOf" srcId="{B91B9DB7-8AAF-4147-8446-03CAB2AE005D}" destId="{22564E18-99F5-4600-8008-353900AF7160}" srcOrd="4" destOrd="0" presId="urn:microsoft.com/office/officeart/2008/layout/LinedList"/>
    <dgm:cxn modelId="{9B504754-485B-4E52-BA3C-81C3D368DBDE}" type="presParOf" srcId="{B91B9DB7-8AAF-4147-8446-03CAB2AE005D}" destId="{C0E3A40E-E415-4649-B81F-A70DCBF62045}" srcOrd="5" destOrd="0" presId="urn:microsoft.com/office/officeart/2008/layout/LinedList"/>
    <dgm:cxn modelId="{3F5F7DD4-BF5A-4824-A158-5C440CEEA62A}" type="presParOf" srcId="{C0E3A40E-E415-4649-B81F-A70DCBF62045}" destId="{8BA01606-453F-42D9-A3E6-BFB0F1E106B1}" srcOrd="0" destOrd="0" presId="urn:microsoft.com/office/officeart/2008/layout/LinedList"/>
    <dgm:cxn modelId="{EB02E054-9915-466B-B983-1232F5BD9DB9}" type="presParOf" srcId="{C0E3A40E-E415-4649-B81F-A70DCBF62045}" destId="{5A6EA258-C7F5-42BA-8ECB-06E8CCA0F8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FDAD8-FB1B-4A8F-90E9-343ED3B61E78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53B89-1FE2-44E9-A40F-6CDC45601079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Jeu textuel</a:t>
          </a:r>
          <a:endParaRPr lang="en-US" sz="6500" kern="1200"/>
        </a:p>
      </dsp:txBody>
      <dsp:txXfrm>
        <a:off x="0" y="0"/>
        <a:ext cx="7003777" cy="1460901"/>
      </dsp:txXfrm>
    </dsp:sp>
    <dsp:sp modelId="{3AF4FB9A-AC59-4299-90F7-F1484F06BED2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4D3B8-9213-4B34-B71F-7E810C5CA2E8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Golang </a:t>
          </a:r>
          <a:endParaRPr lang="en-US" sz="6500" kern="1200"/>
        </a:p>
      </dsp:txBody>
      <dsp:txXfrm>
        <a:off x="0" y="1460901"/>
        <a:ext cx="7003777" cy="1460901"/>
      </dsp:txXfrm>
    </dsp:sp>
    <dsp:sp modelId="{F16A581E-20C8-40EB-995F-4380218EAE18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716C2-99E1-4A45-9095-B921F77C5134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1 mois </a:t>
          </a:r>
          <a:endParaRPr lang="en-US" sz="6500" kern="1200"/>
        </a:p>
      </dsp:txBody>
      <dsp:txXfrm>
        <a:off x="0" y="2921802"/>
        <a:ext cx="7003777" cy="1460901"/>
      </dsp:txXfrm>
    </dsp:sp>
    <dsp:sp modelId="{A29C1FAA-5648-48EC-BA3D-211EB7B22F3E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F0C42-4EDE-48F5-8EB2-F2E5C60F7BA8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Liste de tâches</a:t>
          </a:r>
        </a:p>
      </dsp:txBody>
      <dsp:txXfrm>
        <a:off x="0" y="4382703"/>
        <a:ext cx="7003777" cy="14609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D851F-58BE-4BD1-B1BD-DA32D5E84CDB}">
      <dsp:nvSpPr>
        <dsp:cNvPr id="0" name=""/>
        <dsp:cNvSpPr/>
      </dsp:nvSpPr>
      <dsp:spPr>
        <a:xfrm>
          <a:off x="0" y="949585"/>
          <a:ext cx="7003777" cy="17530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543D2-CE68-40FC-81AC-88684C04FDDC}">
      <dsp:nvSpPr>
        <dsp:cNvPr id="0" name=""/>
        <dsp:cNvSpPr/>
      </dsp:nvSpPr>
      <dsp:spPr>
        <a:xfrm>
          <a:off x="530307" y="1344029"/>
          <a:ext cx="964194" cy="964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DF675-E95E-4BBB-AB0C-465FFB111103}">
      <dsp:nvSpPr>
        <dsp:cNvPr id="0" name=""/>
        <dsp:cNvSpPr/>
      </dsp:nvSpPr>
      <dsp:spPr>
        <a:xfrm>
          <a:off x="2024809" y="949585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Améliorer la carte du jeu</a:t>
          </a:r>
          <a:endParaRPr lang="en-US" sz="2500" kern="1200"/>
        </a:p>
      </dsp:txBody>
      <dsp:txXfrm>
        <a:off x="2024809" y="949585"/>
        <a:ext cx="4978967" cy="1753081"/>
      </dsp:txXfrm>
    </dsp:sp>
    <dsp:sp modelId="{F9D607C4-C991-4345-90FB-83014B11BBF5}">
      <dsp:nvSpPr>
        <dsp:cNvPr id="0" name=""/>
        <dsp:cNvSpPr/>
      </dsp:nvSpPr>
      <dsp:spPr>
        <a:xfrm>
          <a:off x="0" y="3140937"/>
          <a:ext cx="7003777" cy="17530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0C4DA-E385-4C50-91DC-C36E4C09A199}">
      <dsp:nvSpPr>
        <dsp:cNvPr id="0" name=""/>
        <dsp:cNvSpPr/>
      </dsp:nvSpPr>
      <dsp:spPr>
        <a:xfrm>
          <a:off x="530307" y="3535381"/>
          <a:ext cx="964194" cy="964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7B30C-1E1F-4B75-9B24-C3A72E680D16}">
      <dsp:nvSpPr>
        <dsp:cNvPr id="0" name=""/>
        <dsp:cNvSpPr/>
      </dsp:nvSpPr>
      <dsp:spPr>
        <a:xfrm>
          <a:off x="2024809" y="3140937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Équilibrage des statistiques et de la difficulté</a:t>
          </a:r>
          <a:endParaRPr lang="en-US" sz="2500" kern="1200"/>
        </a:p>
      </dsp:txBody>
      <dsp:txXfrm>
        <a:off x="2024809" y="3140937"/>
        <a:ext cx="4978967" cy="1753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746C9-7F06-4D40-A3BA-4894711B8661}">
      <dsp:nvSpPr>
        <dsp:cNvPr id="0" name=""/>
        <dsp:cNvSpPr/>
      </dsp:nvSpPr>
      <dsp:spPr>
        <a:xfrm>
          <a:off x="0" y="1336819"/>
          <a:ext cx="5626542" cy="182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682" tIns="354076" rIns="43668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Package &amp; fonction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Itération &amp; récursivité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Type de donnée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Liste &amp; Listes chaînées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Structures</a:t>
          </a:r>
          <a:endParaRPr lang="en-US" sz="1700" kern="1200"/>
        </a:p>
      </dsp:txBody>
      <dsp:txXfrm>
        <a:off x="0" y="1336819"/>
        <a:ext cx="5626542" cy="1820700"/>
      </dsp:txXfrm>
    </dsp:sp>
    <dsp:sp modelId="{542B1567-D3A2-4EA7-9515-89B36CE604A8}">
      <dsp:nvSpPr>
        <dsp:cNvPr id="0" name=""/>
        <dsp:cNvSpPr/>
      </dsp:nvSpPr>
      <dsp:spPr>
        <a:xfrm>
          <a:off x="281327" y="108589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Mise en pratiques des quêtes Ytrack</a:t>
          </a:r>
          <a:endParaRPr lang="en-US" sz="1700" kern="1200"/>
        </a:p>
      </dsp:txBody>
      <dsp:txXfrm>
        <a:off x="305825" y="1110397"/>
        <a:ext cx="3889583" cy="452844"/>
      </dsp:txXfrm>
    </dsp:sp>
    <dsp:sp modelId="{5EB74B44-768F-416E-B210-6507B248DB28}">
      <dsp:nvSpPr>
        <dsp:cNvPr id="0" name=""/>
        <dsp:cNvSpPr/>
      </dsp:nvSpPr>
      <dsp:spPr>
        <a:xfrm>
          <a:off x="0" y="3500239"/>
          <a:ext cx="5626542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17F77-7225-482A-AD61-18CFCECD6D36}">
      <dsp:nvSpPr>
        <dsp:cNvPr id="0" name=""/>
        <dsp:cNvSpPr/>
      </dsp:nvSpPr>
      <dsp:spPr>
        <a:xfrm>
          <a:off x="281327" y="324931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Travail en groupe</a:t>
          </a:r>
          <a:endParaRPr lang="en-US" sz="1700" kern="1200"/>
        </a:p>
      </dsp:txBody>
      <dsp:txXfrm>
        <a:off x="305825" y="3273817"/>
        <a:ext cx="3889583" cy="452844"/>
      </dsp:txXfrm>
    </dsp:sp>
    <dsp:sp modelId="{317DC91F-1484-4ADD-88F7-F0048F999283}">
      <dsp:nvSpPr>
        <dsp:cNvPr id="0" name=""/>
        <dsp:cNvSpPr/>
      </dsp:nvSpPr>
      <dsp:spPr>
        <a:xfrm>
          <a:off x="0" y="4271359"/>
          <a:ext cx="5626542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47F4E-DDB7-4DED-8622-DC8DB28A90A5}">
      <dsp:nvSpPr>
        <dsp:cNvPr id="0" name=""/>
        <dsp:cNvSpPr/>
      </dsp:nvSpPr>
      <dsp:spPr>
        <a:xfrm>
          <a:off x="281327" y="402043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Gestion de projet</a:t>
          </a:r>
          <a:endParaRPr lang="en-US" sz="1700" kern="1200"/>
        </a:p>
      </dsp:txBody>
      <dsp:txXfrm>
        <a:off x="305825" y="4044937"/>
        <a:ext cx="3889583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A3FDD-CAEC-4513-9C48-79AFB45ED578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EA4CB-FFEA-4EE0-A05F-CCB390E0D93E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Possibilité d’explorer une carte</a:t>
          </a:r>
          <a:endParaRPr lang="en-US" sz="4100" kern="1200"/>
        </a:p>
      </dsp:txBody>
      <dsp:txXfrm>
        <a:off x="0" y="0"/>
        <a:ext cx="7003777" cy="1460901"/>
      </dsp:txXfrm>
    </dsp:sp>
    <dsp:sp modelId="{B9A8BE56-1825-4E66-9315-4D6B1AB9C8B3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D6C3C-022D-44C8-A98A-C29ACC98B04E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Plusieurs marchands pour les échanges</a:t>
          </a:r>
          <a:endParaRPr lang="en-US" sz="4100" kern="1200"/>
        </a:p>
      </dsp:txBody>
      <dsp:txXfrm>
        <a:off x="0" y="1460901"/>
        <a:ext cx="7003777" cy="1460901"/>
      </dsp:txXfrm>
    </dsp:sp>
    <dsp:sp modelId="{5975D8D6-825B-45D6-BE8E-C554D6848625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A4049-A61F-43F7-A233-8CA254894B98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Die and Retry</a:t>
          </a:r>
          <a:endParaRPr lang="en-US" sz="4100" kern="1200"/>
        </a:p>
      </dsp:txBody>
      <dsp:txXfrm>
        <a:off x="0" y="2921802"/>
        <a:ext cx="7003777" cy="1460901"/>
      </dsp:txXfrm>
    </dsp:sp>
    <dsp:sp modelId="{1FEDC041-61BB-47D7-B9C4-B103B1F80A52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CAF7E-7CA3-4542-B3B9-3F98C4DA3246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Statistiques</a:t>
          </a:r>
          <a:endParaRPr lang="en-US" sz="4100" kern="1200"/>
        </a:p>
      </dsp:txBody>
      <dsp:txXfrm>
        <a:off x="0" y="4382703"/>
        <a:ext cx="7003777" cy="14609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3F004-E9B6-44C6-9433-2816481D1522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E0572-3D07-437D-9AF0-6F05AC9BD6AA}">
      <dsp:nvSpPr>
        <dsp:cNvPr id="0" name=""/>
        <dsp:cNvSpPr/>
      </dsp:nvSpPr>
      <dsp:spPr>
        <a:xfrm>
          <a:off x="0" y="0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/>
            <a:t>Adapter les tâches pour la cohérence de notre univers</a:t>
          </a:r>
          <a:endParaRPr lang="en-US" sz="5900" kern="1200"/>
        </a:p>
      </dsp:txBody>
      <dsp:txXfrm>
        <a:off x="0" y="0"/>
        <a:ext cx="7003777" cy="2921802"/>
      </dsp:txXfrm>
    </dsp:sp>
    <dsp:sp modelId="{90D57DAE-BCF5-482E-84D0-AFE10EDCAD9E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EC62A-381A-4294-ADFD-02B48AC9C9A1}">
      <dsp:nvSpPr>
        <dsp:cNvPr id="0" name=""/>
        <dsp:cNvSpPr/>
      </dsp:nvSpPr>
      <dsp:spPr>
        <a:xfrm>
          <a:off x="0" y="2921802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/>
            <a:t>Approfondir les mécaniques</a:t>
          </a:r>
          <a:endParaRPr lang="en-US" sz="5900" kern="1200"/>
        </a:p>
      </dsp:txBody>
      <dsp:txXfrm>
        <a:off x="0" y="2921802"/>
        <a:ext cx="7003777" cy="2921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AC624-F874-4BDC-BFDF-EC7ED853626C}">
      <dsp:nvSpPr>
        <dsp:cNvPr id="0" name=""/>
        <dsp:cNvSpPr/>
      </dsp:nvSpPr>
      <dsp:spPr>
        <a:xfrm>
          <a:off x="0" y="71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3175-77B7-4871-A5F9-5951ABEFCE10}">
      <dsp:nvSpPr>
        <dsp:cNvPr id="0" name=""/>
        <dsp:cNvSpPr/>
      </dsp:nvSpPr>
      <dsp:spPr>
        <a:xfrm>
          <a:off x="0" y="713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Notion</a:t>
          </a:r>
          <a:endParaRPr lang="en-US" sz="5400" kern="1200"/>
        </a:p>
      </dsp:txBody>
      <dsp:txXfrm>
        <a:off x="0" y="713"/>
        <a:ext cx="7003777" cy="1168435"/>
      </dsp:txXfrm>
    </dsp:sp>
    <dsp:sp modelId="{685F7131-39EE-4AD6-B8AF-F670F160C626}">
      <dsp:nvSpPr>
        <dsp:cNvPr id="0" name=""/>
        <dsp:cNvSpPr/>
      </dsp:nvSpPr>
      <dsp:spPr>
        <a:xfrm>
          <a:off x="0" y="1169148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2C26E-C017-425A-93B9-6A3B9F0D0ACD}">
      <dsp:nvSpPr>
        <dsp:cNvPr id="0" name=""/>
        <dsp:cNvSpPr/>
      </dsp:nvSpPr>
      <dsp:spPr>
        <a:xfrm>
          <a:off x="0" y="1169148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Monday </a:t>
          </a:r>
          <a:endParaRPr lang="en-US" sz="5400" kern="1200"/>
        </a:p>
      </dsp:txBody>
      <dsp:txXfrm>
        <a:off x="0" y="1169148"/>
        <a:ext cx="7003777" cy="1168435"/>
      </dsp:txXfrm>
    </dsp:sp>
    <dsp:sp modelId="{44B9A783-50A0-44AF-BF04-EAA8FA2ABA69}">
      <dsp:nvSpPr>
        <dsp:cNvPr id="0" name=""/>
        <dsp:cNvSpPr/>
      </dsp:nvSpPr>
      <dsp:spPr>
        <a:xfrm>
          <a:off x="0" y="2337584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EBA34-7FB5-44FA-AE7A-A0653FFD0E7E}">
      <dsp:nvSpPr>
        <dsp:cNvPr id="0" name=""/>
        <dsp:cNvSpPr/>
      </dsp:nvSpPr>
      <dsp:spPr>
        <a:xfrm>
          <a:off x="0" y="2337584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Mindmeister</a:t>
          </a:r>
          <a:endParaRPr lang="en-US" sz="5400" kern="1200"/>
        </a:p>
      </dsp:txBody>
      <dsp:txXfrm>
        <a:off x="0" y="2337584"/>
        <a:ext cx="7003777" cy="1168435"/>
      </dsp:txXfrm>
    </dsp:sp>
    <dsp:sp modelId="{0CACDE4D-00D0-423E-891C-3738A5DC4A0F}">
      <dsp:nvSpPr>
        <dsp:cNvPr id="0" name=""/>
        <dsp:cNvSpPr/>
      </dsp:nvSpPr>
      <dsp:spPr>
        <a:xfrm>
          <a:off x="0" y="350602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9D59B-5012-4AB6-8A45-B679F172F6F3}">
      <dsp:nvSpPr>
        <dsp:cNvPr id="0" name=""/>
        <dsp:cNvSpPr/>
      </dsp:nvSpPr>
      <dsp:spPr>
        <a:xfrm>
          <a:off x="0" y="3506020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Suite microsoft </a:t>
          </a:r>
          <a:endParaRPr lang="en-US" sz="5400" kern="1200"/>
        </a:p>
      </dsp:txBody>
      <dsp:txXfrm>
        <a:off x="0" y="3506020"/>
        <a:ext cx="7003777" cy="1168435"/>
      </dsp:txXfrm>
    </dsp:sp>
    <dsp:sp modelId="{573FCDEE-F48E-485C-B695-87F5D48CFCA8}">
      <dsp:nvSpPr>
        <dsp:cNvPr id="0" name=""/>
        <dsp:cNvSpPr/>
      </dsp:nvSpPr>
      <dsp:spPr>
        <a:xfrm>
          <a:off x="0" y="4674456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BE2BB-D2A2-4A44-8D70-F02A44C22E4A}">
      <dsp:nvSpPr>
        <dsp:cNvPr id="0" name=""/>
        <dsp:cNvSpPr/>
      </dsp:nvSpPr>
      <dsp:spPr>
        <a:xfrm>
          <a:off x="0" y="4674456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Git</a:t>
          </a:r>
          <a:endParaRPr lang="en-US" sz="5400" kern="1200"/>
        </a:p>
      </dsp:txBody>
      <dsp:txXfrm>
        <a:off x="0" y="4674456"/>
        <a:ext cx="7003777" cy="11684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6E1CC-F5F9-47E7-952D-8A3C02C16B23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FA91F-66DE-4B29-997E-9161EE549686}">
      <dsp:nvSpPr>
        <dsp:cNvPr id="0" name=""/>
        <dsp:cNvSpPr/>
      </dsp:nvSpPr>
      <dsp:spPr>
        <a:xfrm>
          <a:off x="0" y="2853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Sprint</a:t>
          </a:r>
          <a:endParaRPr lang="en-US" sz="6500" kern="1200"/>
        </a:p>
      </dsp:txBody>
      <dsp:txXfrm>
        <a:off x="0" y="2853"/>
        <a:ext cx="7003777" cy="1945966"/>
      </dsp:txXfrm>
    </dsp:sp>
    <dsp:sp modelId="{163EBEC5-AD8A-432E-884B-3168E4F9F85E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1036-213D-45EC-B60E-EC5D0617B93D}">
      <dsp:nvSpPr>
        <dsp:cNvPr id="0" name=""/>
        <dsp:cNvSpPr/>
      </dsp:nvSpPr>
      <dsp:spPr>
        <a:xfrm>
          <a:off x="0" y="1948819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Backlog</a:t>
          </a:r>
          <a:endParaRPr lang="en-US" sz="6500" kern="1200"/>
        </a:p>
      </dsp:txBody>
      <dsp:txXfrm>
        <a:off x="0" y="1948819"/>
        <a:ext cx="7003777" cy="1945966"/>
      </dsp:txXfrm>
    </dsp:sp>
    <dsp:sp modelId="{A411EBE6-5C15-4385-8722-0E19B835B96F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E5197-6A7F-4E3C-B609-99D065951A65}">
      <dsp:nvSpPr>
        <dsp:cNvPr id="0" name=""/>
        <dsp:cNvSpPr/>
      </dsp:nvSpPr>
      <dsp:spPr>
        <a:xfrm>
          <a:off x="0" y="3894785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Rétrospective</a:t>
          </a:r>
          <a:endParaRPr lang="en-US" sz="6500" kern="1200"/>
        </a:p>
      </dsp:txBody>
      <dsp:txXfrm>
        <a:off x="0" y="3894785"/>
        <a:ext cx="7003777" cy="19459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DF22F-9F76-404E-AB1C-1F578D3E6F05}">
      <dsp:nvSpPr>
        <dsp:cNvPr id="0" name=""/>
        <dsp:cNvSpPr/>
      </dsp:nvSpPr>
      <dsp:spPr>
        <a:xfrm>
          <a:off x="0" y="572690"/>
          <a:ext cx="7003777" cy="203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571" tIns="728980" rIns="54357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500" kern="1200"/>
            <a:t>Enums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500" kern="1200"/>
            <a:t>Structure de donnée arbre</a:t>
          </a:r>
          <a:endParaRPr lang="en-US" sz="3500" kern="1200"/>
        </a:p>
      </dsp:txBody>
      <dsp:txXfrm>
        <a:off x="0" y="572690"/>
        <a:ext cx="7003777" cy="2039625"/>
      </dsp:txXfrm>
    </dsp:sp>
    <dsp:sp modelId="{B41BC36D-3A4B-4953-A949-F894134A0776}">
      <dsp:nvSpPr>
        <dsp:cNvPr id="0" name=""/>
        <dsp:cNvSpPr/>
      </dsp:nvSpPr>
      <dsp:spPr>
        <a:xfrm>
          <a:off x="350188" y="56089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Langage Go</a:t>
          </a:r>
          <a:endParaRPr lang="en-US" sz="3500" kern="1200"/>
        </a:p>
      </dsp:txBody>
      <dsp:txXfrm>
        <a:off x="400625" y="106526"/>
        <a:ext cx="4801769" cy="932326"/>
      </dsp:txXfrm>
    </dsp:sp>
    <dsp:sp modelId="{31C18200-F19C-45AD-8FCE-4DBD0501A83C}">
      <dsp:nvSpPr>
        <dsp:cNvPr id="0" name=""/>
        <dsp:cNvSpPr/>
      </dsp:nvSpPr>
      <dsp:spPr>
        <a:xfrm>
          <a:off x="0" y="3317915"/>
          <a:ext cx="700377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C1B32-7352-4E22-8F7E-850FE098970F}">
      <dsp:nvSpPr>
        <dsp:cNvPr id="0" name=""/>
        <dsp:cNvSpPr/>
      </dsp:nvSpPr>
      <dsp:spPr>
        <a:xfrm>
          <a:off x="350188" y="2801314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Git</a:t>
          </a:r>
          <a:endParaRPr lang="en-US" sz="3500" kern="1200"/>
        </a:p>
      </dsp:txBody>
      <dsp:txXfrm>
        <a:off x="400625" y="2851751"/>
        <a:ext cx="4801769" cy="932326"/>
      </dsp:txXfrm>
    </dsp:sp>
    <dsp:sp modelId="{A28D2AAE-8213-4DA9-82DF-E63605F4D737}">
      <dsp:nvSpPr>
        <dsp:cNvPr id="0" name=""/>
        <dsp:cNvSpPr/>
      </dsp:nvSpPr>
      <dsp:spPr>
        <a:xfrm>
          <a:off x="0" y="4905515"/>
          <a:ext cx="700377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8588E-C4A9-4390-BB8E-36814667C815}">
      <dsp:nvSpPr>
        <dsp:cNvPr id="0" name=""/>
        <dsp:cNvSpPr/>
      </dsp:nvSpPr>
      <dsp:spPr>
        <a:xfrm>
          <a:off x="350188" y="4388915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Travail en groupe</a:t>
          </a:r>
          <a:endParaRPr lang="en-US" sz="3500" kern="1200"/>
        </a:p>
      </dsp:txBody>
      <dsp:txXfrm>
        <a:off x="400625" y="4439352"/>
        <a:ext cx="4801769" cy="9323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33334-D184-4F54-B8F0-4B96D7DE68B0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FF284-9DD7-4E52-A8D7-B242E253235A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Manque d'organisation globale</a:t>
          </a:r>
          <a:endParaRPr lang="en-US" sz="4100" kern="1200"/>
        </a:p>
      </dsp:txBody>
      <dsp:txXfrm>
        <a:off x="0" y="0"/>
        <a:ext cx="7003777" cy="1460901"/>
      </dsp:txXfrm>
    </dsp:sp>
    <dsp:sp modelId="{3C2D56DB-FC69-487D-ABFE-B0287D078EE5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87FD0-CC83-40D7-B754-2A79EA4B6F9F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Commit irréguliers et trop long</a:t>
          </a:r>
          <a:endParaRPr lang="en-US" sz="4100" kern="1200"/>
        </a:p>
      </dsp:txBody>
      <dsp:txXfrm>
        <a:off x="0" y="1460901"/>
        <a:ext cx="7003777" cy="1460901"/>
      </dsp:txXfrm>
    </dsp:sp>
    <dsp:sp modelId="{ACE967FF-3B8C-4518-837D-0ACC9F9B2361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5DF1-00B4-4041-A22C-D06A6DDCB6D9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Système du suivis des tâches</a:t>
          </a:r>
          <a:endParaRPr lang="en-US" sz="4100" kern="1200"/>
        </a:p>
      </dsp:txBody>
      <dsp:txXfrm>
        <a:off x="0" y="2921802"/>
        <a:ext cx="7003777" cy="1460901"/>
      </dsp:txXfrm>
    </dsp:sp>
    <dsp:sp modelId="{C01DD592-2E1E-4B3F-9BDE-5613C2B115EB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2DF07-7638-4640-82E8-44E661CB9739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Difficultés techniques</a:t>
          </a:r>
          <a:endParaRPr lang="en-US" sz="4100" kern="1200"/>
        </a:p>
      </dsp:txBody>
      <dsp:txXfrm>
        <a:off x="0" y="4382703"/>
        <a:ext cx="7003777" cy="14609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F6ECE-1C6B-48A6-8442-EFD83FB0F223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96FA9-6D46-44B7-8B00-FDA0FD96823D}">
      <dsp:nvSpPr>
        <dsp:cNvPr id="0" name=""/>
        <dsp:cNvSpPr/>
      </dsp:nvSpPr>
      <dsp:spPr>
        <a:xfrm>
          <a:off x="0" y="2853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Bonne répartition du travail</a:t>
          </a:r>
          <a:endParaRPr lang="en-US" sz="5500" kern="1200"/>
        </a:p>
      </dsp:txBody>
      <dsp:txXfrm>
        <a:off x="0" y="2853"/>
        <a:ext cx="7003777" cy="1945966"/>
      </dsp:txXfrm>
    </dsp:sp>
    <dsp:sp modelId="{89836693-40FF-462E-A07F-0B1CEFBB4F91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A0C9-0B39-4CAF-97A2-B7D5BBF45767}">
      <dsp:nvSpPr>
        <dsp:cNvPr id="0" name=""/>
        <dsp:cNvSpPr/>
      </dsp:nvSpPr>
      <dsp:spPr>
        <a:xfrm>
          <a:off x="0" y="1948819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 respect des délais</a:t>
          </a:r>
          <a:endParaRPr lang="en-US" sz="5500" kern="1200"/>
        </a:p>
      </dsp:txBody>
      <dsp:txXfrm>
        <a:off x="0" y="1948819"/>
        <a:ext cx="7003777" cy="1945966"/>
      </dsp:txXfrm>
    </dsp:sp>
    <dsp:sp modelId="{22564E18-99F5-4600-8008-353900AF7160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01606-453F-42D9-A3E6-BFB0F1E106B1}">
      <dsp:nvSpPr>
        <dsp:cNvPr id="0" name=""/>
        <dsp:cNvSpPr/>
      </dsp:nvSpPr>
      <dsp:spPr>
        <a:xfrm>
          <a:off x="0" y="3894785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Bonne cohésion de groupe</a:t>
          </a:r>
          <a:endParaRPr lang="en-US" sz="5500" kern="1200"/>
        </a:p>
      </dsp:txBody>
      <dsp:txXfrm>
        <a:off x="0" y="3894785"/>
        <a:ext cx="7003777" cy="1945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4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4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8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6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5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3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3" descr="Vue intérieure d’un parapluie rouge">
            <a:extLst>
              <a:ext uri="{FF2B5EF4-FFF2-40B4-BE49-F238E27FC236}">
                <a16:creationId xmlns:a16="http://schemas.microsoft.com/office/drawing/2014/main" id="{F25ED0E8-72CC-C10F-38AE-84C8D554B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28" b="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0600" y="-533400"/>
            <a:ext cx="6858000" cy="7924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633DC3-ED82-460A-369C-CF21344BE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178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rgbClr val="FFFFFF"/>
                </a:solidFill>
              </a:rPr>
              <a:t>Projet Red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81D94D-DBB5-4931-B05D-866DD13F5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5178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fr-FR" sz="2200" dirty="0">
                <a:solidFill>
                  <a:srgbClr val="FFFFFF"/>
                </a:solidFill>
              </a:rPr>
              <a:t>L’histoire du jeu </a:t>
            </a:r>
            <a:r>
              <a:rPr lang="fr-FR" sz="2200" dirty="0" err="1">
                <a:solidFill>
                  <a:srgbClr val="FFFFFF"/>
                </a:solidFill>
              </a:rPr>
              <a:t>Text</a:t>
            </a:r>
            <a:r>
              <a:rPr lang="fr-FR" sz="2200" dirty="0">
                <a:solidFill>
                  <a:srgbClr val="FFFFFF"/>
                </a:solidFill>
              </a:rPr>
              <a:t> Souls de </a:t>
            </a:r>
            <a:r>
              <a:rPr lang="fr-FR" sz="2200">
                <a:solidFill>
                  <a:srgbClr val="FFFFFF"/>
                </a:solidFill>
              </a:rPr>
              <a:t>DEPUISLOGICIEL </a:t>
            </a:r>
          </a:p>
          <a:p>
            <a:pPr algn="l"/>
            <a:r>
              <a:rPr lang="fr-FR" sz="2200">
                <a:solidFill>
                  <a:srgbClr val="FFFFFF"/>
                </a:solidFill>
              </a:rPr>
              <a:t>par </a:t>
            </a:r>
            <a:r>
              <a:rPr lang="fr-FR" sz="2200" dirty="0">
                <a:solidFill>
                  <a:srgbClr val="FFFFFF"/>
                </a:solidFill>
              </a:rPr>
              <a:t>COLLIOT—MARTINEZ Théo </a:t>
            </a:r>
            <a:r>
              <a:rPr lang="fr-FR" sz="2200">
                <a:solidFill>
                  <a:srgbClr val="FFFFFF"/>
                </a:solidFill>
              </a:rPr>
              <a:t>&amp; LAMINE </a:t>
            </a:r>
            <a:r>
              <a:rPr lang="fr-FR" sz="2200" dirty="0">
                <a:solidFill>
                  <a:srgbClr val="FFFFFF"/>
                </a:solidFill>
              </a:rPr>
              <a:t>Valentin</a:t>
            </a:r>
          </a:p>
        </p:txBody>
      </p:sp>
    </p:spTree>
    <p:extLst>
      <p:ext uri="{BB962C8B-B14F-4D97-AF65-F5344CB8AC3E}">
        <p14:creationId xmlns:p14="http://schemas.microsoft.com/office/powerpoint/2010/main" val="123368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Premier plan d’une représentation de réseaux avec des chiffres en Manche.">
            <a:extLst>
              <a:ext uri="{FF2B5EF4-FFF2-40B4-BE49-F238E27FC236}">
                <a16:creationId xmlns:a16="http://schemas.microsoft.com/office/drawing/2014/main" id="{9D03DC28-796A-1727-E6F6-10C1BE61E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776" b="6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802BE6-7ED4-74D1-73A7-C7D499D2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Organisation de travail</a:t>
            </a:r>
          </a:p>
        </p:txBody>
      </p:sp>
    </p:spTree>
    <p:extLst>
      <p:ext uri="{BB962C8B-B14F-4D97-AF65-F5344CB8AC3E}">
        <p14:creationId xmlns:p14="http://schemas.microsoft.com/office/powerpoint/2010/main" val="360852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137D4FC-1650-0C54-9CBF-5BFF479F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Les outils pour s’organiser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37B968B-AAD0-0796-96F8-594368FCE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669326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36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E18F25-1BF2-D5F4-8634-F0C4AED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Répartition des tâches | Méthodes agiles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DFC5304-A0D5-8E02-FAEE-05A9DD732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13248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39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D130A-643A-4D11-9D36-1A18E7473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B36C10-5167-4E97-BC4C-42E62CBDE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7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DB6D53-B040-4BE2-AAD9-F0BE56F34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15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052039A-E66F-3C8F-6B3A-265BF3A0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24" y="744909"/>
            <a:ext cx="9906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err="1"/>
              <a:t>Démonstration</a:t>
            </a:r>
            <a:endParaRPr lang="en-US" sz="5200"/>
          </a:p>
        </p:txBody>
      </p:sp>
    </p:spTree>
    <p:extLst>
      <p:ext uri="{BB962C8B-B14F-4D97-AF65-F5344CB8AC3E}">
        <p14:creationId xmlns:p14="http://schemas.microsoft.com/office/powerpoint/2010/main" val="412338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31AD880-6611-F994-99AA-0E56FF72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Choses apprises</a:t>
            </a:r>
            <a:endParaRPr lang="fr-FR" sz="4000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5529E8F-47E1-5140-ECA0-8FA54FD29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518134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003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CDCBE19-ACDC-646F-45AF-E49E672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Difficultés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EB5F068-29E9-FB45-053C-BA5249DFF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78162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2524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570379F-02A5-FDD6-4533-5A99B445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Ressenti personnel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10F74A-E00F-E619-1E5B-134A610AF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533393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7386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3282092-F6EA-44CA-EBFE-0849FBBF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Perspective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D0E3B54-4E2F-92B2-12F2-0DD42A3F7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459024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93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2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Inside view of a red umbrella">
            <a:extLst>
              <a:ext uri="{FF2B5EF4-FFF2-40B4-BE49-F238E27FC236}">
                <a16:creationId xmlns:a16="http://schemas.microsoft.com/office/drawing/2014/main" id="{C564971A-1667-E97C-FEDA-6C9C00FDA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28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017742-0339-33EB-B307-3879003B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30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422E339-4923-1223-C475-17996FC1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Qu’est ce que le Projet Red ?</a:t>
            </a:r>
          </a:p>
        </p:txBody>
      </p:sp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9A17F94E-1590-5F95-A59D-983C098CE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495392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22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61A25B0-972C-DA4E-7A10-54B887BD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fr-FR"/>
              <a:t>Compétences acquises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5C5A6C7-9632-052A-A3C8-0242F9B2C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864371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657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Vidéo 7">
            <a:extLst>
              <a:ext uri="{FF2B5EF4-FFF2-40B4-BE49-F238E27FC236}">
                <a16:creationId xmlns:a16="http://schemas.microsoft.com/office/drawing/2014/main" id="{4A3371DB-38F1-9261-B97C-EB25987E2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58D563-8C0B-EAFA-ED63-546C21060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rgbClr val="FFFFFF"/>
                </a:solidFill>
              </a:rPr>
              <a:t>Présentation générale du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06322A-E788-1B0E-C134-F86B68D5A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endParaRPr lang="fr-FR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207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78" name="Picture 207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D88271-24A6-B17D-8EA7-5C4E99793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4" name="Rectangle 208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6DBA4A-7683-E8F2-D7D8-D7A337D0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84127"/>
            <a:ext cx="6318925" cy="25876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Présentation de l’univers de jeu</a:t>
            </a:r>
          </a:p>
        </p:txBody>
      </p:sp>
    </p:spTree>
    <p:extLst>
      <p:ext uri="{BB962C8B-B14F-4D97-AF65-F5344CB8AC3E}">
        <p14:creationId xmlns:p14="http://schemas.microsoft.com/office/powerpoint/2010/main" val="70362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CDCA5DE-74AA-082E-5C01-8FED5F89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Mécaniques du jeu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D414B9C-CBA5-F4EA-253B-BC7652ADE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077213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775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A63DE3C-E8DF-C219-033A-3C3D9B57F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20"/>
          <a:stretch/>
        </p:blipFill>
        <p:spPr>
          <a:xfrm>
            <a:off x="-36786" y="719968"/>
            <a:ext cx="12191980" cy="68566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3C6F52-DBEB-93FB-0980-F18499C49209}"/>
              </a:ext>
            </a:extLst>
          </p:cNvPr>
          <p:cNvSpPr/>
          <p:nvPr/>
        </p:nvSpPr>
        <p:spPr>
          <a:xfrm>
            <a:off x="6332483" y="6115644"/>
            <a:ext cx="4813738" cy="1460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ADBCF-30EC-784C-113E-D56445EC31E7}"/>
              </a:ext>
            </a:extLst>
          </p:cNvPr>
          <p:cNvSpPr/>
          <p:nvPr/>
        </p:nvSpPr>
        <p:spPr>
          <a:xfrm>
            <a:off x="-36786" y="-115614"/>
            <a:ext cx="12454758" cy="10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6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069588A-DA8D-E908-904E-90073496C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20"/>
          <a:stretch/>
        </p:blipFill>
        <p:spPr>
          <a:xfrm>
            <a:off x="-2968" y="-4"/>
            <a:ext cx="12191980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5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F852E2-6740-09B8-6658-60AF36DA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Suivis des tâches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01954F3-0B39-D10D-C5C8-468AD6F15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827539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36116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311C1C"/>
      </a:dk2>
      <a:lt2>
        <a:srgbClr val="F0F2F3"/>
      </a:lt2>
      <a:accent1>
        <a:srgbClr val="E77B29"/>
      </a:accent1>
      <a:accent2>
        <a:srgbClr val="D51B17"/>
      </a:accent2>
      <a:accent3>
        <a:srgbClr val="E72975"/>
      </a:accent3>
      <a:accent4>
        <a:srgbClr val="D517B2"/>
      </a:accent4>
      <a:accent5>
        <a:srgbClr val="BB29E7"/>
      </a:accent5>
      <a:accent6>
        <a:srgbClr val="601FD6"/>
      </a:accent6>
      <a:hlink>
        <a:srgbClr val="B63F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180</Words>
  <Application>Microsoft Office PowerPoint</Application>
  <PresentationFormat>Grand écran</PresentationFormat>
  <Paragraphs>58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AvenirNext LT Pro Medium</vt:lpstr>
      <vt:lpstr>Sabon Next LT</vt:lpstr>
      <vt:lpstr>DappledVTI</vt:lpstr>
      <vt:lpstr>Projet Red</vt:lpstr>
      <vt:lpstr>Qu’est ce que le Projet Red ?</vt:lpstr>
      <vt:lpstr>Compétences acquises</vt:lpstr>
      <vt:lpstr>Présentation générale du projet</vt:lpstr>
      <vt:lpstr>Présentation de l’univers de jeu</vt:lpstr>
      <vt:lpstr>Mécaniques du jeu</vt:lpstr>
      <vt:lpstr>Présentation PowerPoint</vt:lpstr>
      <vt:lpstr>Présentation PowerPoint</vt:lpstr>
      <vt:lpstr>Suivis des tâches</vt:lpstr>
      <vt:lpstr>Organisation de travail</vt:lpstr>
      <vt:lpstr>Les outils pour s’organiser</vt:lpstr>
      <vt:lpstr>Répartition des tâches | Méthodes agiles</vt:lpstr>
      <vt:lpstr>Démonstration</vt:lpstr>
      <vt:lpstr>Choses apprises</vt:lpstr>
      <vt:lpstr>Difficultés</vt:lpstr>
      <vt:lpstr>Ressenti personnel</vt:lpstr>
      <vt:lpstr>Perspective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Red</dc:title>
  <dc:creator>valentin lamine</dc:creator>
  <cp:lastModifiedBy>valentin lamine</cp:lastModifiedBy>
  <cp:revision>1</cp:revision>
  <dcterms:created xsi:type="dcterms:W3CDTF">2022-09-29T12:24:37Z</dcterms:created>
  <dcterms:modified xsi:type="dcterms:W3CDTF">2022-10-01T09:18:39Z</dcterms:modified>
</cp:coreProperties>
</file>